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68" r:id="rId1"/>
  </p:sldMasterIdLst>
  <p:notesMasterIdLst>
    <p:notesMasterId r:id="rId27"/>
  </p:notesMasterIdLst>
  <p:handoutMasterIdLst>
    <p:handoutMasterId r:id="rId28"/>
  </p:handoutMasterIdLst>
  <p:sldIdLst>
    <p:sldId id="256" r:id="rId2"/>
    <p:sldId id="292" r:id="rId3"/>
    <p:sldId id="293" r:id="rId4"/>
    <p:sldId id="276" r:id="rId5"/>
    <p:sldId id="273" r:id="rId6"/>
    <p:sldId id="279" r:id="rId7"/>
    <p:sldId id="280" r:id="rId8"/>
    <p:sldId id="281" r:id="rId9"/>
    <p:sldId id="282" r:id="rId10"/>
    <p:sldId id="283" r:id="rId11"/>
    <p:sldId id="285" r:id="rId12"/>
    <p:sldId id="298" r:id="rId13"/>
    <p:sldId id="297" r:id="rId14"/>
    <p:sldId id="299" r:id="rId15"/>
    <p:sldId id="300" r:id="rId16"/>
    <p:sldId id="301" r:id="rId17"/>
    <p:sldId id="295" r:id="rId18"/>
    <p:sldId id="294" r:id="rId19"/>
    <p:sldId id="287" r:id="rId20"/>
    <p:sldId id="288" r:id="rId21"/>
    <p:sldId id="289" r:id="rId22"/>
    <p:sldId id="290" r:id="rId23"/>
    <p:sldId id="274" r:id="rId24"/>
    <p:sldId id="291" r:id="rId25"/>
    <p:sldId id="278"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8525" autoAdjust="0"/>
  </p:normalViewPr>
  <p:slideViewPr>
    <p:cSldViewPr snapToGrid="0">
      <p:cViewPr varScale="1">
        <p:scale>
          <a:sx n="114" d="100"/>
          <a:sy n="114" d="100"/>
        </p:scale>
        <p:origin x="474" y="108"/>
      </p:cViewPr>
      <p:guideLst/>
    </p:cSldViewPr>
  </p:slideViewPr>
  <p:outlineViewPr>
    <p:cViewPr>
      <p:scale>
        <a:sx n="33" d="100"/>
        <a:sy n="33" d="100"/>
      </p:scale>
      <p:origin x="0" y="-4086"/>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4CB405-BC11-414E-B0F4-9E1C4642FE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1A09E4-E76E-43B1-9270-846FE19D3E2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0A57E1-CEB3-4C96-B7C6-36B0FA3064E4}" type="datetimeFigureOut">
              <a:rPr lang="en-US" smtClean="0"/>
              <a:t>10/2/2022</a:t>
            </a:fld>
            <a:endParaRPr lang="en-US" dirty="0"/>
          </a:p>
        </p:txBody>
      </p:sp>
      <p:sp>
        <p:nvSpPr>
          <p:cNvPr id="4" name="Footer Placeholder 3">
            <a:extLst>
              <a:ext uri="{FF2B5EF4-FFF2-40B4-BE49-F238E27FC236}">
                <a16:creationId xmlns:a16="http://schemas.microsoft.com/office/drawing/2014/main" id="{44791962-6490-4685-B760-76A1628AD51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697A7F-1461-4B81-83F2-8C494CFB80B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0D51C3-EABD-4553-9DC0-81CFC2A7F30E}" type="slidenum">
              <a:rPr lang="en-US" smtClean="0"/>
              <a:t>‹#›</a:t>
            </a:fld>
            <a:endParaRPr lang="en-US" dirty="0"/>
          </a:p>
        </p:txBody>
      </p:sp>
    </p:spTree>
    <p:extLst>
      <p:ext uri="{BB962C8B-B14F-4D97-AF65-F5344CB8AC3E}">
        <p14:creationId xmlns:p14="http://schemas.microsoft.com/office/powerpoint/2010/main" val="398146132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jpg>
</file>

<file path=ppt/media/image34.jpg>
</file>

<file path=ppt/media/image35.jpg>
</file>

<file path=ppt/media/image36.jpg>
</file>

<file path=ppt/media/image37.jpeg>
</file>

<file path=ppt/media/image38.jpg>
</file>

<file path=ppt/media/image39.png>
</file>

<file path=ppt/media/image4.png>
</file>

<file path=ppt/media/image40.jpg>
</file>

<file path=ppt/media/image5.png>
</file>

<file path=ppt/media/image6.png>
</file>

<file path=ppt/media/image7.jp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F1BBD7-2276-4DDA-BFFE-26CAACEE5E98}" type="datetimeFigureOut">
              <a:rPr lang="en-US" smtClean="0"/>
              <a:t>10/2/2022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279F17-7BA4-49BC-BB37-7F646CF8D2F0}" type="slidenum">
              <a:rPr lang="en-US" smtClean="0"/>
              <a:t>‹#›</a:t>
            </a:fld>
            <a:endParaRPr lang="en-US" dirty="0"/>
          </a:p>
        </p:txBody>
      </p:sp>
    </p:spTree>
    <p:extLst>
      <p:ext uri="{BB962C8B-B14F-4D97-AF65-F5344CB8AC3E}">
        <p14:creationId xmlns:p14="http://schemas.microsoft.com/office/powerpoint/2010/main" val="4265740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846CE7D5-CF57-46EF-B807-FDD0502418D4}" type="datetimeFigureOut">
              <a:rPr lang="en-US" smtClean="0"/>
              <a:t>10/2/2022</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330EA680-D336-4FF7-8B7A-9848BB0A1C32}" type="slidenum">
              <a:rPr lang="en-US" smtClean="0"/>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1858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98369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1336379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530739"/>
            <a:ext cx="4718304" cy="476250"/>
          </a:xfrm>
        </p:spPr>
        <p:txBody>
          <a:bodyPr anchor="b">
            <a:noAutofit/>
          </a:bodyPr>
          <a:lstStyle>
            <a:lvl1pPr marL="0" indent="0">
              <a:buNone/>
              <a:defRPr sz="2800" b="0">
                <a:solidFill>
                  <a:schemeClr val="accent3"/>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116261"/>
            <a:ext cx="4718304" cy="2632605"/>
          </a:xfrm>
        </p:spPr>
        <p:txBody>
          <a:bodyPr anchor="t">
            <a:normAutofit/>
          </a:bodyPr>
          <a:lstStyle>
            <a:lvl1pPr>
              <a:buClr>
                <a:schemeClr val="accent3"/>
              </a:buClr>
              <a:defRPr/>
            </a:lvl1pPr>
            <a:lvl2pPr>
              <a:buClr>
                <a:schemeClr val="accent3"/>
              </a:buClr>
              <a:defRPr/>
            </a:lvl2pPr>
            <a:lvl3pPr>
              <a:buClr>
                <a:schemeClr val="accent3"/>
              </a:buClr>
              <a:defRPr/>
            </a:lvl3pPr>
            <a:lvl4pPr>
              <a:buClr>
                <a:schemeClr val="accent3"/>
              </a:buClr>
              <a:defRPr/>
            </a:lvl4pPr>
            <a:lvl5pPr>
              <a:buClr>
                <a:schemeClr val="accent3"/>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530739"/>
            <a:ext cx="4718304" cy="476250"/>
          </a:xfrm>
        </p:spPr>
        <p:txBody>
          <a:bodyPr anchor="b">
            <a:noAutofit/>
          </a:bodyPr>
          <a:lstStyle>
            <a:lvl1pPr marL="0" indent="0">
              <a:buNone/>
              <a:defRPr sz="2800" b="0">
                <a:solidFill>
                  <a:schemeClr val="accent2">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116261"/>
            <a:ext cx="4718304" cy="2632605"/>
          </a:xfrm>
        </p:spPr>
        <p:txBody>
          <a:bodyPr anchor="t">
            <a:normAutofit/>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91783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ntent + Right Photo">
    <p:spTree>
      <p:nvGrpSpPr>
        <p:cNvPr id="1" name=""/>
        <p:cNvGrpSpPr/>
        <p:nvPr/>
      </p:nvGrpSpPr>
      <p:grpSpPr>
        <a:xfrm>
          <a:off x="0" y="0"/>
          <a:ext cx="0" cy="0"/>
          <a:chOff x="0" y="0"/>
          <a:chExt cx="0" cy="0"/>
        </a:xfrm>
      </p:grpSpPr>
      <p:cxnSp>
        <p:nvCxnSpPr>
          <p:cNvPr id="8" name="Straight Connector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3" y="982132"/>
            <a:ext cx="3580380" cy="1303867"/>
          </a:xfrm>
        </p:spPr>
        <p:txBody>
          <a:bodyPr/>
          <a:lstStyle>
            <a:lvl1pPr algn="l">
              <a:defRPr/>
            </a:lvl1pPr>
          </a:lstStyle>
          <a:p>
            <a:r>
              <a:rPr lang="en-US" noProof="0"/>
              <a:t>Click to edit title</a:t>
            </a:r>
          </a:p>
        </p:txBody>
      </p:sp>
      <p:sp>
        <p:nvSpPr>
          <p:cNvPr id="5" name="Date Placeholder 4"/>
          <p:cNvSpPr>
            <a:spLocks noGrp="1"/>
          </p:cNvSpPr>
          <p:nvPr>
            <p:ph type="dt" sz="half" idx="10"/>
          </p:nvPr>
        </p:nvSpPr>
        <p:spPr/>
        <p:txBody>
          <a:bodyPr/>
          <a:lstStyle/>
          <a:p>
            <a:fld id="{846CE7D5-CF57-46EF-B807-FDD0502418D4}" type="datetimeFigureOut">
              <a:rPr lang="en-US" noProof="0" smtClean="0"/>
              <a:t>10/2/2022</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0" name="Parallelogram 9">
            <a:extLst>
              <a:ext uri="{FF2B5EF4-FFF2-40B4-BE49-F238E27FC236}">
                <a16:creationId xmlns:a16="http://schemas.microsoft.com/office/drawing/2014/main" id="{9C4F6082-2952-43DC-9B9C-74C88B262CE9}"/>
              </a:ext>
            </a:extLst>
          </p:cNvPr>
          <p:cNvSpPr/>
          <p:nvPr userDrawn="1"/>
        </p:nvSpPr>
        <p:spPr>
          <a:xfrm rot="5400000">
            <a:off x="6801681" y="1316976"/>
            <a:ext cx="4037344" cy="5975391"/>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Rounded Corners 10">
            <a:extLst>
              <a:ext uri="{FF2B5EF4-FFF2-40B4-BE49-F238E27FC236}">
                <a16:creationId xmlns:a16="http://schemas.microsoft.com/office/drawing/2014/main" id="{67618976-780E-4131-85CD-66F013F5ACDE}"/>
              </a:ext>
            </a:extLst>
          </p:cNvPr>
          <p:cNvSpPr/>
          <p:nvPr userDrawn="1"/>
        </p:nvSpPr>
        <p:spPr>
          <a:xfrm rot="-120000">
            <a:off x="5372113" y="869568"/>
            <a:ext cx="5703690" cy="4902845"/>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5584031" y="1077708"/>
            <a:ext cx="5279854" cy="4486565"/>
          </a:xfrm>
          <a:solidFill>
            <a:schemeClr val="tx1">
              <a:lumMod val="75000"/>
              <a:lumOff val="25000"/>
            </a:schemeClr>
          </a:solidFill>
          <a:effectLst>
            <a:innerShdw blurRad="25400" dist="12700" dir="13500000">
              <a:prstClr val="black">
                <a:alpha val="16000"/>
              </a:prstClr>
            </a:innerShdw>
          </a:effectLst>
        </p:spPr>
        <p:txBody>
          <a:bodyPr lIns="180000" rIns="180000"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Photo or Drag &amp; Drop your Photo</a:t>
            </a:r>
          </a:p>
        </p:txBody>
      </p:sp>
      <p:sp>
        <p:nvSpPr>
          <p:cNvPr id="13" name="Text Placeholder 3">
            <a:extLst>
              <a:ext uri="{FF2B5EF4-FFF2-40B4-BE49-F238E27FC236}">
                <a16:creationId xmlns:a16="http://schemas.microsoft.com/office/drawing/2014/main" id="{809CB875-1032-49F8-A74E-BD0BA58F9727}"/>
              </a:ext>
            </a:extLst>
          </p:cNvPr>
          <p:cNvSpPr>
            <a:spLocks noGrp="1"/>
          </p:cNvSpPr>
          <p:nvPr>
            <p:ph type="body" sz="half" idx="2"/>
          </p:nvPr>
        </p:nvSpPr>
        <p:spPr>
          <a:xfrm>
            <a:off x="1295400" y="2556934"/>
            <a:ext cx="3580381" cy="331205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7824540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ontent + Right Photo">
    <p:spTree>
      <p:nvGrpSpPr>
        <p:cNvPr id="1" name=""/>
        <p:cNvGrpSpPr/>
        <p:nvPr/>
      </p:nvGrpSpPr>
      <p:grpSpPr>
        <a:xfrm>
          <a:off x="0" y="0"/>
          <a:ext cx="0" cy="0"/>
          <a:chOff x="0" y="0"/>
          <a:chExt cx="0" cy="0"/>
        </a:xfrm>
      </p:grpSpPr>
      <p:cxnSp>
        <p:nvCxnSpPr>
          <p:cNvPr id="8" name="Straight Connector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3" y="982132"/>
            <a:ext cx="3580380" cy="1303867"/>
          </a:xfrm>
        </p:spPr>
        <p:txBody>
          <a:bodyPr/>
          <a:lstStyle>
            <a:lvl1pPr algn="l">
              <a:defRPr/>
            </a:lvl1pPr>
          </a:lstStyle>
          <a:p>
            <a:r>
              <a:rPr lang="en-US" dirty="0"/>
              <a:t>Click to edit title</a:t>
            </a:r>
          </a:p>
        </p:txBody>
      </p:sp>
      <p:sp>
        <p:nvSpPr>
          <p:cNvPr id="3" name="Content Placeholder 2"/>
          <p:cNvSpPr>
            <a:spLocks noGrp="1"/>
          </p:cNvSpPr>
          <p:nvPr>
            <p:ph sz="half" idx="1"/>
          </p:nvPr>
        </p:nvSpPr>
        <p:spPr>
          <a:xfrm>
            <a:off x="5288294" y="895547"/>
            <a:ext cx="5871325" cy="49749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dirty="0"/>
          </a:p>
        </p:txBody>
      </p:sp>
      <p:sp>
        <p:nvSpPr>
          <p:cNvPr id="13" name="Text Placeholder 3">
            <a:extLst>
              <a:ext uri="{FF2B5EF4-FFF2-40B4-BE49-F238E27FC236}">
                <a16:creationId xmlns:a16="http://schemas.microsoft.com/office/drawing/2014/main" id="{379CAAA9-085A-46C2-A892-DE935E67C328}"/>
              </a:ext>
            </a:extLst>
          </p:cNvPr>
          <p:cNvSpPr>
            <a:spLocks noGrp="1"/>
          </p:cNvSpPr>
          <p:nvPr>
            <p:ph type="body" sz="half" idx="2"/>
          </p:nvPr>
        </p:nvSpPr>
        <p:spPr>
          <a:xfrm>
            <a:off x="1295400" y="2556934"/>
            <a:ext cx="3580381" cy="331205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8871136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84545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7" name="Text Placeholder 6">
            <a:extLst>
              <a:ext uri="{FF2B5EF4-FFF2-40B4-BE49-F238E27FC236}">
                <a16:creationId xmlns:a16="http://schemas.microsoft.com/office/drawing/2014/main" id="{BC76C9E3-4E12-46D0-A58B-4B548A8EE690}"/>
              </a:ext>
            </a:extLst>
          </p:cNvPr>
          <p:cNvSpPr>
            <a:spLocks noGrp="1"/>
          </p:cNvSpPr>
          <p:nvPr>
            <p:ph type="body" sz="quarter" idx="13"/>
          </p:nvPr>
        </p:nvSpPr>
        <p:spPr>
          <a:xfrm>
            <a:off x="1688805" y="2442732"/>
            <a:ext cx="8814391" cy="3139547"/>
          </a:xfrm>
        </p:spPr>
        <p:txBody>
          <a:bodyPr anchor="ctr"/>
          <a:lstStyle>
            <a:lvl1pPr marL="0" indent="0" algn="ctr">
              <a:buNone/>
              <a:defRPr sz="6000"/>
            </a:lvl1pPr>
          </a:lstStyle>
          <a:p>
            <a:pPr lvl="0"/>
            <a:r>
              <a:rPr lang="en-US"/>
              <a:t>Click to edit Master text styles</a:t>
            </a:r>
          </a:p>
        </p:txBody>
      </p:sp>
    </p:spTree>
    <p:extLst>
      <p:ext uri="{BB962C8B-B14F-4D97-AF65-F5344CB8AC3E}">
        <p14:creationId xmlns:p14="http://schemas.microsoft.com/office/powerpoint/2010/main" val="17616092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3107929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lvl1pPr>
              <a:defRPr>
                <a:latin typeface="+mj-lt"/>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spTree>
    <p:extLst>
      <p:ext uri="{BB962C8B-B14F-4D97-AF65-F5344CB8AC3E}">
        <p14:creationId xmlns:p14="http://schemas.microsoft.com/office/powerpoint/2010/main" val="2047178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98A5301E-AB93-4945-A0AA-2215B6872DB2}"/>
              </a:ext>
            </a:extLst>
          </p:cNvPr>
          <p:cNvSpPr>
            <a:spLocks noChangeAspect="1"/>
          </p:cNvSpPr>
          <p:nvPr userDrawn="1"/>
        </p:nvSpPr>
        <p:spPr>
          <a:xfrm>
            <a:off x="1871401" y="2602132"/>
            <a:ext cx="1801368" cy="180136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Oval 12">
            <a:extLst>
              <a:ext uri="{FF2B5EF4-FFF2-40B4-BE49-F238E27FC236}">
                <a16:creationId xmlns:a16="http://schemas.microsoft.com/office/drawing/2014/main" id="{D2FF1D57-3E5F-584B-94C2-629CD166831B}"/>
              </a:ext>
            </a:extLst>
          </p:cNvPr>
          <p:cNvSpPr>
            <a:spLocks noChangeAspect="1"/>
          </p:cNvSpPr>
          <p:nvPr userDrawn="1"/>
        </p:nvSpPr>
        <p:spPr>
          <a:xfrm>
            <a:off x="5194632" y="2602132"/>
            <a:ext cx="1801368" cy="18013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Oval 14">
            <a:extLst>
              <a:ext uri="{FF2B5EF4-FFF2-40B4-BE49-F238E27FC236}">
                <a16:creationId xmlns:a16="http://schemas.microsoft.com/office/drawing/2014/main" id="{90A619F7-99B1-EB46-8946-F77C733C4D86}"/>
              </a:ext>
            </a:extLst>
          </p:cNvPr>
          <p:cNvSpPr>
            <a:spLocks noChangeAspect="1"/>
          </p:cNvSpPr>
          <p:nvPr userDrawn="1"/>
        </p:nvSpPr>
        <p:spPr>
          <a:xfrm>
            <a:off x="8519230" y="2602132"/>
            <a:ext cx="1801368" cy="18013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1295402" y="982132"/>
            <a:ext cx="9601196" cy="1303867"/>
          </a:xfrm>
        </p:spPr>
        <p:txBody>
          <a:bodyPr/>
          <a:lstStyle/>
          <a:p>
            <a:r>
              <a:rPr lang="en-US" noProof="0"/>
              <a:t>Click to edit Master title style</a:t>
            </a:r>
          </a:p>
        </p:txBody>
      </p:sp>
      <p:sp>
        <p:nvSpPr>
          <p:cNvPr id="3" name="Content Placeholder 2"/>
          <p:cNvSpPr>
            <a:spLocks noGrp="1"/>
          </p:cNvSpPr>
          <p:nvPr>
            <p:ph idx="1"/>
          </p:nvPr>
        </p:nvSpPr>
        <p:spPr>
          <a:xfrm>
            <a:off x="1295401" y="4804495"/>
            <a:ext cx="2952000" cy="1109133"/>
          </a:xfrm>
        </p:spPr>
        <p:txBody>
          <a:bodyPr/>
          <a:lstStyle/>
          <a:p>
            <a:pPr lvl="0"/>
            <a:r>
              <a:rPr lang="en-US" noProof="0"/>
              <a:t>Click to edit Master text styles</a:t>
            </a:r>
          </a:p>
          <a:p>
            <a:pPr lvl="1"/>
            <a:r>
              <a:rPr lang="en-US" noProof="0"/>
              <a:t>Second level</a:t>
            </a:r>
          </a:p>
          <a:p>
            <a:pPr lvl="2"/>
            <a:r>
              <a:rPr lang="en-US" noProof="0"/>
              <a:t>Third level</a:t>
            </a:r>
          </a:p>
        </p:txBody>
      </p:sp>
      <p:sp>
        <p:nvSpPr>
          <p:cNvPr id="4" name="Date Placeholder 3"/>
          <p:cNvSpPr>
            <a:spLocks noGrp="1"/>
          </p:cNvSpPr>
          <p:nvPr>
            <p:ph type="dt" sz="half" idx="10"/>
          </p:nvPr>
        </p:nvSpPr>
        <p:spPr/>
        <p:txBody>
          <a:bodyPr/>
          <a:lstStyle/>
          <a:p>
            <a:fld id="{846CE7D5-CF57-46EF-B807-FDD0502418D4}" type="datetimeFigureOut">
              <a:rPr lang="en-US" noProof="0" smtClean="0"/>
              <a:t>10/2/2022</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9" name="Content Placeholder 2">
            <a:extLst>
              <a:ext uri="{FF2B5EF4-FFF2-40B4-BE49-F238E27FC236}">
                <a16:creationId xmlns:a16="http://schemas.microsoft.com/office/drawing/2014/main" id="{D2FC6D4A-DA65-4AB4-A214-ABFCCC77CE2F}"/>
              </a:ext>
            </a:extLst>
          </p:cNvPr>
          <p:cNvSpPr>
            <a:spLocks noGrp="1"/>
          </p:cNvSpPr>
          <p:nvPr>
            <p:ph idx="13"/>
          </p:nvPr>
        </p:nvSpPr>
        <p:spPr>
          <a:xfrm>
            <a:off x="4620000" y="4804495"/>
            <a:ext cx="2952000" cy="1109133"/>
          </a:xfrm>
        </p:spPr>
        <p:txBody>
          <a:bodyPr/>
          <a:lstStyle/>
          <a:p>
            <a:pPr lvl="0"/>
            <a:r>
              <a:rPr lang="en-US" noProof="0"/>
              <a:t>Click to edit Master text styles</a:t>
            </a:r>
          </a:p>
          <a:p>
            <a:pPr lvl="1"/>
            <a:r>
              <a:rPr lang="en-US" noProof="0"/>
              <a:t>Second level</a:t>
            </a:r>
          </a:p>
          <a:p>
            <a:pPr lvl="2"/>
            <a:r>
              <a:rPr lang="en-US" noProof="0"/>
              <a:t>Third level</a:t>
            </a:r>
          </a:p>
        </p:txBody>
      </p:sp>
      <p:sp>
        <p:nvSpPr>
          <p:cNvPr id="10" name="Content Placeholder 2">
            <a:extLst>
              <a:ext uri="{FF2B5EF4-FFF2-40B4-BE49-F238E27FC236}">
                <a16:creationId xmlns:a16="http://schemas.microsoft.com/office/drawing/2014/main" id="{64EDB116-654D-48D8-BED5-DCA5C06DA378}"/>
              </a:ext>
            </a:extLst>
          </p:cNvPr>
          <p:cNvSpPr>
            <a:spLocks noGrp="1"/>
          </p:cNvSpPr>
          <p:nvPr>
            <p:ph idx="14"/>
          </p:nvPr>
        </p:nvSpPr>
        <p:spPr>
          <a:xfrm>
            <a:off x="7944598" y="4804495"/>
            <a:ext cx="2952000" cy="1109133"/>
          </a:xfrm>
        </p:spPr>
        <p:txBody>
          <a:bodyPr/>
          <a:lstStyle/>
          <a:p>
            <a:pPr lvl="0"/>
            <a:r>
              <a:rPr lang="en-US" noProof="0"/>
              <a:t>Click to edit Master text styles</a:t>
            </a:r>
          </a:p>
          <a:p>
            <a:pPr lvl="1"/>
            <a:r>
              <a:rPr lang="en-US" noProof="0"/>
              <a:t>Second level</a:t>
            </a:r>
          </a:p>
          <a:p>
            <a:pPr lvl="2"/>
            <a:r>
              <a:rPr lang="en-US" noProof="0"/>
              <a:t>Third level</a:t>
            </a:r>
          </a:p>
        </p:txBody>
      </p:sp>
      <p:sp>
        <p:nvSpPr>
          <p:cNvPr id="12" name="Picture Placeholder 11">
            <a:extLst>
              <a:ext uri="{FF2B5EF4-FFF2-40B4-BE49-F238E27FC236}">
                <a16:creationId xmlns:a16="http://schemas.microsoft.com/office/drawing/2014/main" id="{0E6232E7-9350-493B-BFD0-883015EB07CE}"/>
              </a:ext>
            </a:extLst>
          </p:cNvPr>
          <p:cNvSpPr>
            <a:spLocks noGrp="1" noChangeAspect="1"/>
          </p:cNvSpPr>
          <p:nvPr>
            <p:ph type="pic" sz="quarter" idx="15" hasCustomPrompt="1"/>
          </p:nvPr>
        </p:nvSpPr>
        <p:spPr>
          <a:xfrm>
            <a:off x="2191441" y="2922172"/>
            <a:ext cx="1161288" cy="1161288"/>
          </a:xfrm>
          <a:prstGeom prst="ellipse">
            <a:avLst/>
          </a:prstGeom>
          <a:noFill/>
        </p:spPr>
        <p:txBody>
          <a:bodyPr anchor="ctr"/>
          <a:lstStyle>
            <a:lvl1pPr marL="0" indent="0" algn="ctr">
              <a:buNone/>
              <a:defRPr sz="1400" i="1">
                <a:solidFill>
                  <a:schemeClr val="bg1"/>
                </a:solidFill>
              </a:defRPr>
            </a:lvl1pPr>
          </a:lstStyle>
          <a:p>
            <a:r>
              <a:rPr lang="en-US" noProof="0" dirty="0"/>
              <a:t>Insert Icon or Picture</a:t>
            </a:r>
          </a:p>
        </p:txBody>
      </p:sp>
      <p:sp>
        <p:nvSpPr>
          <p:cNvPr id="14" name="Picture Placeholder 13">
            <a:extLst>
              <a:ext uri="{FF2B5EF4-FFF2-40B4-BE49-F238E27FC236}">
                <a16:creationId xmlns:a16="http://schemas.microsoft.com/office/drawing/2014/main" id="{E13A6892-C6C0-404F-96AD-993154ED8C7C}"/>
              </a:ext>
            </a:extLst>
          </p:cNvPr>
          <p:cNvSpPr>
            <a:spLocks noGrp="1" noChangeAspect="1"/>
          </p:cNvSpPr>
          <p:nvPr>
            <p:ph type="pic" sz="quarter" idx="16" hasCustomPrompt="1"/>
          </p:nvPr>
        </p:nvSpPr>
        <p:spPr>
          <a:xfrm>
            <a:off x="5514672" y="2922172"/>
            <a:ext cx="1161288" cy="1161288"/>
          </a:xfrm>
          <a:prstGeom prst="ellipse">
            <a:avLst/>
          </a:prstGeom>
          <a:solidFill>
            <a:schemeClr val="accent2"/>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400" i="1">
                <a:solidFill>
                  <a:schemeClr val="bg1"/>
                </a:solidFill>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Insert Icon or Picture</a:t>
            </a:r>
          </a:p>
        </p:txBody>
      </p:sp>
      <p:sp>
        <p:nvSpPr>
          <p:cNvPr id="16" name="Picture Placeholder 15">
            <a:extLst>
              <a:ext uri="{FF2B5EF4-FFF2-40B4-BE49-F238E27FC236}">
                <a16:creationId xmlns:a16="http://schemas.microsoft.com/office/drawing/2014/main" id="{70281C28-F044-4622-B651-CE20C022E723}"/>
              </a:ext>
            </a:extLst>
          </p:cNvPr>
          <p:cNvSpPr>
            <a:spLocks noGrp="1"/>
          </p:cNvSpPr>
          <p:nvPr>
            <p:ph type="pic" sz="quarter" idx="17" hasCustomPrompt="1"/>
          </p:nvPr>
        </p:nvSpPr>
        <p:spPr>
          <a:xfrm>
            <a:off x="8838000" y="2920902"/>
            <a:ext cx="1163828" cy="1163828"/>
          </a:xfrm>
          <a:prstGeom prst="ellipse">
            <a:avLst/>
          </a:prstGeom>
          <a:no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400" b="0" i="1">
                <a:solidFill>
                  <a:schemeClr val="bg1"/>
                </a:solidFill>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Insert Icon or Picture</a:t>
            </a:r>
          </a:p>
        </p:txBody>
      </p:sp>
    </p:spTree>
    <p:extLst>
      <p:ext uri="{BB962C8B-B14F-4D97-AF65-F5344CB8AC3E}">
        <p14:creationId xmlns:p14="http://schemas.microsoft.com/office/powerpoint/2010/main" val="1467037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 Photo">
    <p:spTree>
      <p:nvGrpSpPr>
        <p:cNvPr id="1" name=""/>
        <p:cNvGrpSpPr/>
        <p:nvPr/>
      </p:nvGrpSpPr>
      <p:grpSpPr>
        <a:xfrm>
          <a:off x="0" y="0"/>
          <a:ext cx="0" cy="0"/>
          <a:chOff x="0" y="0"/>
          <a:chExt cx="0" cy="0"/>
        </a:xfrm>
      </p:grpSpPr>
      <p:cxnSp>
        <p:nvCxnSpPr>
          <p:cNvPr id="8" name="Straight Connector 7"/>
          <p:cNvCxnSpPr>
            <a:cxnSpLocks/>
          </p:cNvCxnSpPr>
          <p:nvPr/>
        </p:nvCxnSpPr>
        <p:spPr>
          <a:xfrm>
            <a:off x="3498694" y="2421466"/>
            <a:ext cx="740731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498694" y="982132"/>
            <a:ext cx="7397903" cy="1303867"/>
          </a:xfrm>
        </p:spPr>
        <p:txBody>
          <a:bodyPr/>
          <a:lstStyle/>
          <a:p>
            <a:r>
              <a:rPr lang="en-US" noProof="0"/>
              <a:t>Click to edit Master title style</a:t>
            </a:r>
          </a:p>
        </p:txBody>
      </p:sp>
      <p:sp>
        <p:nvSpPr>
          <p:cNvPr id="3" name="Content Placeholder 2"/>
          <p:cNvSpPr>
            <a:spLocks noGrp="1"/>
          </p:cNvSpPr>
          <p:nvPr>
            <p:ph sz="half" idx="1"/>
          </p:nvPr>
        </p:nvSpPr>
        <p:spPr>
          <a:xfrm>
            <a:off x="3498694" y="2560320"/>
            <a:ext cx="3580381" cy="3310128"/>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7316216" y="2560320"/>
            <a:ext cx="3580381" cy="3310128"/>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846CE7D5-CF57-46EF-B807-FDD0502418D4}" type="datetimeFigureOut">
              <a:rPr lang="en-US" noProof="0" smtClean="0"/>
              <a:t>10/2/2022</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0" name="Parallelogram 9">
            <a:extLst>
              <a:ext uri="{FF2B5EF4-FFF2-40B4-BE49-F238E27FC236}">
                <a16:creationId xmlns:a16="http://schemas.microsoft.com/office/drawing/2014/main" id="{9C4F6082-2952-43DC-9B9C-74C88B262CE9}"/>
              </a:ext>
            </a:extLst>
          </p:cNvPr>
          <p:cNvSpPr/>
          <p:nvPr userDrawn="1"/>
        </p:nvSpPr>
        <p:spPr>
          <a:xfrm rot="5400000">
            <a:off x="388783" y="2483417"/>
            <a:ext cx="3220061" cy="3373452"/>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Rounded Corners 10">
            <a:extLst>
              <a:ext uri="{FF2B5EF4-FFF2-40B4-BE49-F238E27FC236}">
                <a16:creationId xmlns:a16="http://schemas.microsoft.com/office/drawing/2014/main" id="{67618976-780E-4131-85CD-66F013F5ACDE}"/>
              </a:ext>
            </a:extLst>
          </p:cNvPr>
          <p:cNvSpPr/>
          <p:nvPr userDrawn="1"/>
        </p:nvSpPr>
        <p:spPr>
          <a:xfrm rot="-120000">
            <a:off x="211380" y="1442831"/>
            <a:ext cx="3220061" cy="3910358"/>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422103" y="1691853"/>
            <a:ext cx="2736000" cy="3367314"/>
          </a:xfrm>
          <a:solidFill>
            <a:schemeClr val="tx1">
              <a:lumMod val="75000"/>
              <a:lumOff val="25000"/>
            </a:schemeClr>
          </a:solidFill>
          <a:effectLst>
            <a:innerShdw blurRad="25400" dist="12700" dir="13500000">
              <a:prstClr val="black">
                <a:alpha val="16000"/>
              </a:prstClr>
            </a:innerShdw>
          </a:effectLst>
        </p:spPr>
        <p:txBody>
          <a:bodyPr lIns="180000" rIns="180000"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Photo or Drag &amp; Drop your Photo</a:t>
            </a:r>
          </a:p>
        </p:txBody>
      </p:sp>
    </p:spTree>
    <p:extLst>
      <p:ext uri="{BB962C8B-B14F-4D97-AF65-F5344CB8AC3E}">
        <p14:creationId xmlns:p14="http://schemas.microsoft.com/office/powerpoint/2010/main" val="3762657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ll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4F82F76-1F28-4871-AA44-ADE3B29E465F}"/>
              </a:ext>
            </a:extLst>
          </p:cNvPr>
          <p:cNvSpPr/>
          <p:nvPr userDrawn="1"/>
        </p:nvSpPr>
        <p:spPr>
          <a:xfrm>
            <a:off x="1066800" y="1009665"/>
            <a:ext cx="7056969" cy="4847145"/>
          </a:xfrm>
          <a:prstGeom prst="rect">
            <a:avLst/>
          </a:prstGeom>
          <a:solidFill>
            <a:schemeClr val="bg1"/>
          </a:solidFill>
          <a:ln w="82550" cmpd="thickThin">
            <a:solidFill>
              <a:schemeClr val="bg1">
                <a:lumMod val="6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hasCustomPrompt="1"/>
          </p:nvPr>
        </p:nvSpPr>
        <p:spPr>
          <a:xfrm>
            <a:off x="8216900" y="982132"/>
            <a:ext cx="2679698" cy="1412725"/>
          </a:xfrm>
        </p:spPr>
        <p:txBody>
          <a:bodyPr anchor="t"/>
          <a:lstStyle>
            <a:lvl1pPr algn="r">
              <a:defRPr/>
            </a:lvl1pPr>
          </a:lstStyle>
          <a:p>
            <a:r>
              <a:rPr lang="en-US" noProof="0"/>
              <a:t>Click to title</a:t>
            </a:r>
          </a:p>
        </p:txBody>
      </p:sp>
      <p:sp>
        <p:nvSpPr>
          <p:cNvPr id="4" name="Date Placeholder 3"/>
          <p:cNvSpPr>
            <a:spLocks noGrp="1"/>
          </p:cNvSpPr>
          <p:nvPr>
            <p:ph type="dt" sz="half" idx="10"/>
          </p:nvPr>
        </p:nvSpPr>
        <p:spPr/>
        <p:txBody>
          <a:bodyPr/>
          <a:lstStyle/>
          <a:p>
            <a:fld id="{846CE7D5-CF57-46EF-B807-FDD0502418D4}" type="datetimeFigureOut">
              <a:rPr lang="en-US" noProof="0" smtClean="0"/>
              <a:t>10/2/2022</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1" name="Picture Placeholder 10">
            <a:extLst>
              <a:ext uri="{FF2B5EF4-FFF2-40B4-BE49-F238E27FC236}">
                <a16:creationId xmlns:a16="http://schemas.microsoft.com/office/drawing/2014/main" id="{087D12F9-00B3-48A4-8EFB-78ACCA9F99DC}"/>
              </a:ext>
            </a:extLst>
          </p:cNvPr>
          <p:cNvSpPr>
            <a:spLocks noGrp="1"/>
          </p:cNvSpPr>
          <p:nvPr>
            <p:ph type="pic" sz="quarter" idx="13" hasCustomPrompt="1"/>
          </p:nvPr>
        </p:nvSpPr>
        <p:spPr>
          <a:xfrm>
            <a:off x="5482052" y="1318687"/>
            <a:ext cx="2338493" cy="2881988"/>
          </a:xfrm>
          <a:solidFill>
            <a:schemeClr val="bg1">
              <a:lumMod val="95000"/>
            </a:schemeClr>
          </a:solidFill>
        </p:spPr>
        <p:txBody>
          <a:bodyPr anchor="ctr"/>
          <a:lstStyle>
            <a:lvl1pPr marL="0" indent="0" algn="ctr">
              <a:buNone/>
              <a:defRPr sz="1200" i="1"/>
            </a:lvl1pPr>
          </a:lstStyle>
          <a:p>
            <a:r>
              <a:rPr lang="en-US" noProof="0" dirty="0"/>
              <a:t>Pictures of buildings</a:t>
            </a:r>
          </a:p>
        </p:txBody>
      </p:sp>
      <p:sp>
        <p:nvSpPr>
          <p:cNvPr id="12" name="Picture Placeholder 10">
            <a:extLst>
              <a:ext uri="{FF2B5EF4-FFF2-40B4-BE49-F238E27FC236}">
                <a16:creationId xmlns:a16="http://schemas.microsoft.com/office/drawing/2014/main" id="{242B44F9-2E79-4910-8D1A-CE37EF05242B}"/>
              </a:ext>
            </a:extLst>
          </p:cNvPr>
          <p:cNvSpPr>
            <a:spLocks noGrp="1"/>
          </p:cNvSpPr>
          <p:nvPr>
            <p:ph type="pic" sz="quarter" idx="14" hasCustomPrompt="1"/>
          </p:nvPr>
        </p:nvSpPr>
        <p:spPr>
          <a:xfrm>
            <a:off x="1374222" y="3128436"/>
            <a:ext cx="3974629" cy="2424639"/>
          </a:xfrm>
          <a:solidFill>
            <a:schemeClr val="bg1">
              <a:lumMod val="95000"/>
            </a:schemeClr>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 Pictures of jobs</a:t>
            </a:r>
          </a:p>
        </p:txBody>
      </p:sp>
      <p:sp>
        <p:nvSpPr>
          <p:cNvPr id="13" name="Picture Placeholder 10">
            <a:extLst>
              <a:ext uri="{FF2B5EF4-FFF2-40B4-BE49-F238E27FC236}">
                <a16:creationId xmlns:a16="http://schemas.microsoft.com/office/drawing/2014/main" id="{68412D06-1A64-446B-8E3E-026437ADFB5D}"/>
              </a:ext>
            </a:extLst>
          </p:cNvPr>
          <p:cNvSpPr>
            <a:spLocks noGrp="1"/>
          </p:cNvSpPr>
          <p:nvPr>
            <p:ph type="pic" sz="quarter" idx="15" hasCustomPrompt="1"/>
          </p:nvPr>
        </p:nvSpPr>
        <p:spPr>
          <a:xfrm>
            <a:off x="3600451" y="1318687"/>
            <a:ext cx="1748400" cy="1680173"/>
          </a:xfrm>
          <a:solidFill>
            <a:schemeClr val="bg1">
              <a:lumMod val="95000"/>
            </a:schemeClr>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Pictures of transportation</a:t>
            </a:r>
          </a:p>
        </p:txBody>
      </p:sp>
      <p:sp>
        <p:nvSpPr>
          <p:cNvPr id="14" name="Picture Placeholder 10">
            <a:extLst>
              <a:ext uri="{FF2B5EF4-FFF2-40B4-BE49-F238E27FC236}">
                <a16:creationId xmlns:a16="http://schemas.microsoft.com/office/drawing/2014/main" id="{3152ED43-82C8-44B9-8B8E-2C0C9CEB1F19}"/>
              </a:ext>
            </a:extLst>
          </p:cNvPr>
          <p:cNvSpPr>
            <a:spLocks noGrp="1"/>
          </p:cNvSpPr>
          <p:nvPr>
            <p:ph type="pic" sz="quarter" idx="16" hasCustomPrompt="1"/>
          </p:nvPr>
        </p:nvSpPr>
        <p:spPr>
          <a:xfrm>
            <a:off x="1374222" y="1318687"/>
            <a:ext cx="2093027" cy="1680173"/>
          </a:xfrm>
          <a:solidFill>
            <a:schemeClr val="bg1">
              <a:lumMod val="95000"/>
            </a:schemeClr>
          </a:solidFill>
        </p:spPr>
        <p:txBody>
          <a:bodyPr anchor="ctr"/>
          <a:lstStyle>
            <a:lvl1pPr marL="0" indent="0" algn="ctr">
              <a:buNone/>
              <a:defRPr sz="1200" i="1"/>
            </a:lvl1pPr>
          </a:lstStyle>
          <a:p>
            <a:r>
              <a:rPr lang="en-US" noProof="0" dirty="0"/>
              <a:t>Pictures of clothing</a:t>
            </a:r>
          </a:p>
        </p:txBody>
      </p:sp>
      <p:sp>
        <p:nvSpPr>
          <p:cNvPr id="19" name="Picture Placeholder 10">
            <a:extLst>
              <a:ext uri="{FF2B5EF4-FFF2-40B4-BE49-F238E27FC236}">
                <a16:creationId xmlns:a16="http://schemas.microsoft.com/office/drawing/2014/main" id="{0BCC3DC8-BDE4-4B07-A8CA-0321A364356B}"/>
              </a:ext>
            </a:extLst>
          </p:cNvPr>
          <p:cNvSpPr>
            <a:spLocks noGrp="1"/>
          </p:cNvSpPr>
          <p:nvPr>
            <p:ph type="pic" sz="quarter" idx="17" hasCustomPrompt="1"/>
          </p:nvPr>
        </p:nvSpPr>
        <p:spPr>
          <a:xfrm>
            <a:off x="5482052" y="4333875"/>
            <a:ext cx="2338493" cy="1219200"/>
          </a:xfrm>
          <a:solidFill>
            <a:schemeClr val="bg1">
              <a:lumMod val="95000"/>
            </a:schemeClr>
          </a:solidFill>
        </p:spPr>
        <p:txBody>
          <a:bodyPr anchor="ctr"/>
          <a:lstStyle>
            <a:lvl1pPr marL="0" marR="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sz="1200" i="1"/>
            </a:lvl1pPr>
          </a:lstStyle>
          <a:p>
            <a:pPr marL="0" marR="0" lvl="0" indent="0" algn="ctr" defTabSz="457200" rtl="0" eaLnBrk="1" fontAlgn="auto" latinLnBrk="0" hangingPunct="1">
              <a:lnSpc>
                <a:spcPct val="100000"/>
              </a:lnSpc>
              <a:spcBef>
                <a:spcPct val="20000"/>
              </a:spcBef>
              <a:spcAft>
                <a:spcPts val="600"/>
              </a:spcAft>
              <a:buClr>
                <a:schemeClr val="accent1"/>
              </a:buClr>
              <a:buSzPct val="115000"/>
              <a:buFont typeface="Arial"/>
              <a:buNone/>
              <a:tabLst/>
              <a:defRPr/>
            </a:pPr>
            <a:r>
              <a:rPr lang="en-US" noProof="0" dirty="0"/>
              <a:t>Pictures of other items that capture the era</a:t>
            </a:r>
          </a:p>
        </p:txBody>
      </p:sp>
      <p:sp>
        <p:nvSpPr>
          <p:cNvPr id="21" name="Text Placeholder 20">
            <a:extLst>
              <a:ext uri="{FF2B5EF4-FFF2-40B4-BE49-F238E27FC236}">
                <a16:creationId xmlns:a16="http://schemas.microsoft.com/office/drawing/2014/main" id="{2E769B50-B286-4700-AFD4-EFDA8F2FBA04}"/>
              </a:ext>
            </a:extLst>
          </p:cNvPr>
          <p:cNvSpPr>
            <a:spLocks noGrp="1"/>
          </p:cNvSpPr>
          <p:nvPr>
            <p:ph type="body" sz="quarter" idx="18" hasCustomPrompt="1"/>
          </p:nvPr>
        </p:nvSpPr>
        <p:spPr>
          <a:xfrm>
            <a:off x="8216900" y="2507046"/>
            <a:ext cx="2679698" cy="3349763"/>
          </a:xfrm>
        </p:spPr>
        <p:txBody>
          <a:bodyPr/>
          <a:lstStyle>
            <a:lvl1pPr marL="0" indent="0" algn="r">
              <a:buNone/>
              <a:defRPr/>
            </a:lvl1pPr>
            <a:lvl2pPr marL="457200" indent="0" algn="r">
              <a:buNone/>
              <a:defRPr/>
            </a:lvl2pPr>
            <a:lvl3pPr marL="914400" indent="0" algn="r">
              <a:buNone/>
              <a:defRPr/>
            </a:lvl3pPr>
            <a:lvl4pPr marL="1371600" indent="0" algn="r">
              <a:buNone/>
              <a:defRPr/>
            </a:lvl4pPr>
            <a:lvl5pPr marL="1828800" indent="0" algn="r">
              <a:buNone/>
              <a:defRPr/>
            </a:lvl5pPr>
          </a:lstStyle>
          <a:p>
            <a:pPr lvl="0"/>
            <a:r>
              <a:rPr lang="en-US" noProof="0"/>
              <a:t>Subheader</a:t>
            </a:r>
          </a:p>
        </p:txBody>
      </p:sp>
    </p:spTree>
    <p:extLst>
      <p:ext uri="{BB962C8B-B14F-4D97-AF65-F5344CB8AC3E}">
        <p14:creationId xmlns:p14="http://schemas.microsoft.com/office/powerpoint/2010/main" val="4260075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Photo">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3CE66FB-7564-43B1-9A0A-6594394A243B}"/>
              </a:ext>
            </a:extLst>
          </p:cNvPr>
          <p:cNvSpPr/>
          <p:nvPr userDrawn="1"/>
        </p:nvSpPr>
        <p:spPr>
          <a:xfrm>
            <a:off x="476250" y="476250"/>
            <a:ext cx="11239500" cy="592455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10">
            <a:extLst>
              <a:ext uri="{FF2B5EF4-FFF2-40B4-BE49-F238E27FC236}">
                <a16:creationId xmlns:a16="http://schemas.microsoft.com/office/drawing/2014/main" id="{D335E96D-A567-4898-B2BA-3B8C2F40BA6E}"/>
              </a:ext>
            </a:extLst>
          </p:cNvPr>
          <p:cNvSpPr>
            <a:spLocks noGrp="1"/>
          </p:cNvSpPr>
          <p:nvPr>
            <p:ph type="pic" sz="quarter" idx="10" hasCustomPrompt="1"/>
          </p:nvPr>
        </p:nvSpPr>
        <p:spPr>
          <a:xfrm>
            <a:off x="552000" y="567000"/>
            <a:ext cx="11088000" cy="5724000"/>
          </a:xfrm>
          <a:solidFill>
            <a:schemeClr val="bg1">
              <a:lumMod val="95000"/>
            </a:schemeClr>
          </a:solidFill>
        </p:spPr>
        <p:txBody>
          <a:bodyPr anchor="ctr"/>
          <a:lstStyle>
            <a:lvl1pPr marL="0" indent="0" algn="ctr">
              <a:buNone/>
              <a:defRPr sz="1600" i="1">
                <a:solidFill>
                  <a:schemeClr val="tx1">
                    <a:lumMod val="85000"/>
                    <a:lumOff val="15000"/>
                  </a:schemeClr>
                </a:solidFill>
              </a:defRPr>
            </a:lvl1pPr>
          </a:lstStyle>
          <a:p>
            <a:r>
              <a:rPr lang="en-US" noProof="0" dirty="0"/>
              <a:t>Insert an iconic picture from the era</a:t>
            </a:r>
          </a:p>
        </p:txBody>
      </p:sp>
      <p:sp>
        <p:nvSpPr>
          <p:cNvPr id="2" name="Title 1"/>
          <p:cNvSpPr>
            <a:spLocks noGrp="1"/>
          </p:cNvSpPr>
          <p:nvPr>
            <p:ph type="title"/>
          </p:nvPr>
        </p:nvSpPr>
        <p:spPr>
          <a:xfrm>
            <a:off x="1295402" y="692939"/>
            <a:ext cx="9601196" cy="751418"/>
          </a:xfrm>
        </p:spPr>
        <p:txBody>
          <a:bodyPr/>
          <a:lstStyle/>
          <a:p>
            <a:r>
              <a:rPr lang="en-US" noProof="0"/>
              <a:t>Click to edit Master title style</a:t>
            </a:r>
          </a:p>
        </p:txBody>
      </p:sp>
      <p:pic>
        <p:nvPicPr>
          <p:cNvPr id="7" name="Picture 6" descr="HD-PanelContent-GrommetsCombined.png">
            <a:extLst>
              <a:ext uri="{FF2B5EF4-FFF2-40B4-BE49-F238E27FC236}">
                <a16:creationId xmlns:a16="http://schemas.microsoft.com/office/drawing/2014/main" id="{EE5D561D-B993-4D57-A306-77777AD9090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28661" y="631069"/>
            <a:ext cx="240481" cy="238041"/>
          </a:xfrm>
          <a:prstGeom prst="ellipse">
            <a:avLst/>
          </a:prstGeom>
          <a:effectLst>
            <a:outerShdw blurRad="12700" dir="2700000" sx="102000" sy="102000" algn="tl" rotWithShape="0">
              <a:prstClr val="black">
                <a:alpha val="40000"/>
              </a:prstClr>
            </a:outerShdw>
          </a:effectLst>
        </p:spPr>
      </p:pic>
      <p:pic>
        <p:nvPicPr>
          <p:cNvPr id="8" name="Picture 7" descr="HD-PanelContent-GrommetsCombined.png">
            <a:extLst>
              <a:ext uri="{FF2B5EF4-FFF2-40B4-BE49-F238E27FC236}">
                <a16:creationId xmlns:a16="http://schemas.microsoft.com/office/drawing/2014/main" id="{56E46F13-579D-42C5-8CB9-411911275FA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322858" y="631069"/>
            <a:ext cx="240481" cy="238041"/>
          </a:xfrm>
          <a:prstGeom prst="ellipse">
            <a:avLst/>
          </a:prstGeom>
          <a:effectLst>
            <a:outerShdw blurRad="12700" dir="2700000" sx="102000" sy="102000" algn="tl" rotWithShape="0">
              <a:prstClr val="black">
                <a:alpha val="40000"/>
              </a:prstClr>
            </a:outerShdw>
          </a:effectLst>
        </p:spPr>
      </p:pic>
      <p:pic>
        <p:nvPicPr>
          <p:cNvPr id="9" name="Picture 8" descr="HD-PanelContent-GrommetsCombined.png">
            <a:extLst>
              <a:ext uri="{FF2B5EF4-FFF2-40B4-BE49-F238E27FC236}">
                <a16:creationId xmlns:a16="http://schemas.microsoft.com/office/drawing/2014/main" id="{E055F617-AE0E-412B-BD58-B6C6F1E57E2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28661" y="5996029"/>
            <a:ext cx="240481" cy="238041"/>
          </a:xfrm>
          <a:prstGeom prst="ellipse">
            <a:avLst/>
          </a:prstGeom>
          <a:effectLst>
            <a:outerShdw blurRad="12700" dir="2700000" sx="102000" sy="102000" algn="tl" rotWithShape="0">
              <a:prstClr val="black">
                <a:alpha val="40000"/>
              </a:prstClr>
            </a:outerShdw>
          </a:effectLst>
        </p:spPr>
      </p:pic>
      <p:pic>
        <p:nvPicPr>
          <p:cNvPr id="10" name="Picture 9" descr="HD-PanelContent-GrommetsCombined.png">
            <a:extLst>
              <a:ext uri="{FF2B5EF4-FFF2-40B4-BE49-F238E27FC236}">
                <a16:creationId xmlns:a16="http://schemas.microsoft.com/office/drawing/2014/main" id="{E6A3ABD2-1E11-490E-83ED-21CCB187892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322858" y="5996029"/>
            <a:ext cx="240481" cy="238041"/>
          </a:xfrm>
          <a:prstGeom prst="ellipse">
            <a:avLst/>
          </a:prstGeom>
          <a:effectLst>
            <a:outerShdw blurRad="12700" dir="2700000" sx="102000" sy="102000" algn="tl" rotWithShape="0">
              <a:prstClr val="black">
                <a:alpha val="40000"/>
              </a:prstClr>
            </a:outerShdw>
          </a:effectLst>
        </p:spPr>
      </p:pic>
    </p:spTree>
    <p:extLst>
      <p:ext uri="{BB962C8B-B14F-4D97-AF65-F5344CB8AC3E}">
        <p14:creationId xmlns:p14="http://schemas.microsoft.com/office/powerpoint/2010/main" val="2818287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 Right Photo">
    <p:spTree>
      <p:nvGrpSpPr>
        <p:cNvPr id="1" name=""/>
        <p:cNvGrpSpPr/>
        <p:nvPr/>
      </p:nvGrpSpPr>
      <p:grpSpPr>
        <a:xfrm>
          <a:off x="0" y="0"/>
          <a:ext cx="0" cy="0"/>
          <a:chOff x="0" y="0"/>
          <a:chExt cx="0" cy="0"/>
        </a:xfrm>
      </p:grpSpPr>
      <p:cxnSp>
        <p:nvCxnSpPr>
          <p:cNvPr id="8" name="Straight Connector 7"/>
          <p:cNvCxnSpPr>
            <a:cxnSpLocks/>
          </p:cNvCxnSpPr>
          <p:nvPr/>
        </p:nvCxnSpPr>
        <p:spPr>
          <a:xfrm>
            <a:off x="1295401" y="2421466"/>
            <a:ext cx="358038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3" y="982132"/>
            <a:ext cx="3580380" cy="1303867"/>
          </a:xfrm>
        </p:spPr>
        <p:txBody>
          <a:bodyPr/>
          <a:lstStyle>
            <a:lvl1pPr algn="l">
              <a:defRPr/>
            </a:lvl1pPr>
          </a:lstStyle>
          <a:p>
            <a:r>
              <a:rPr lang="en-US" noProof="0"/>
              <a:t>Click to edit title</a:t>
            </a:r>
          </a:p>
        </p:txBody>
      </p:sp>
      <p:sp>
        <p:nvSpPr>
          <p:cNvPr id="3" name="Content Placeholder 2"/>
          <p:cNvSpPr>
            <a:spLocks noGrp="1"/>
          </p:cNvSpPr>
          <p:nvPr>
            <p:ph sz="half" idx="1"/>
          </p:nvPr>
        </p:nvSpPr>
        <p:spPr>
          <a:xfrm>
            <a:off x="1295401" y="2560320"/>
            <a:ext cx="3580381" cy="3310128"/>
          </a:xfrm>
        </p:spPr>
        <p:txBody>
          <a:bodyP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846CE7D5-CF57-46EF-B807-FDD0502418D4}" type="datetimeFigureOut">
              <a:rPr lang="en-US" noProof="0" smtClean="0"/>
              <a:t>10/2/2022</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330EA680-D336-4FF7-8B7A-9848BB0A1C32}" type="slidenum">
              <a:rPr lang="en-US" noProof="0" smtClean="0"/>
              <a:t>‹#›</a:t>
            </a:fld>
            <a:endParaRPr lang="en-US" noProof="0" dirty="0"/>
          </a:p>
        </p:txBody>
      </p:sp>
      <p:sp>
        <p:nvSpPr>
          <p:cNvPr id="10" name="Parallelogram 9">
            <a:extLst>
              <a:ext uri="{FF2B5EF4-FFF2-40B4-BE49-F238E27FC236}">
                <a16:creationId xmlns:a16="http://schemas.microsoft.com/office/drawing/2014/main" id="{9C4F6082-2952-43DC-9B9C-74C88B262CE9}"/>
              </a:ext>
            </a:extLst>
          </p:cNvPr>
          <p:cNvSpPr/>
          <p:nvPr userDrawn="1"/>
        </p:nvSpPr>
        <p:spPr>
          <a:xfrm rot="5400000">
            <a:off x="6801681" y="1316976"/>
            <a:ext cx="4037344" cy="5975391"/>
          </a:xfrm>
          <a:prstGeom prst="parallelogram">
            <a:avLst>
              <a:gd name="adj" fmla="val 12608"/>
            </a:avLst>
          </a:prstGeom>
          <a:gradFill>
            <a:gsLst>
              <a:gs pos="11000">
                <a:schemeClr val="tx1">
                  <a:alpha val="0"/>
                </a:schemeClr>
              </a:gs>
              <a:gs pos="100000">
                <a:schemeClr val="tx1"/>
              </a:gs>
            </a:gsLst>
            <a:lin ang="5400000" scaled="1"/>
          </a:gradFill>
          <a:ln>
            <a:noFill/>
          </a:ln>
          <a:effectLst>
            <a:softEdge rad="317500"/>
          </a:effectLst>
          <a:scene3d>
            <a:camera prst="orthographicFront"/>
            <a:lightRig rig="threePt" dir="t">
              <a:rot lat="0" lon="0" rev="204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Rounded Corners 10">
            <a:extLst>
              <a:ext uri="{FF2B5EF4-FFF2-40B4-BE49-F238E27FC236}">
                <a16:creationId xmlns:a16="http://schemas.microsoft.com/office/drawing/2014/main" id="{67618976-780E-4131-85CD-66F013F5ACDE}"/>
              </a:ext>
            </a:extLst>
          </p:cNvPr>
          <p:cNvSpPr/>
          <p:nvPr userDrawn="1"/>
        </p:nvSpPr>
        <p:spPr>
          <a:xfrm rot="-120000">
            <a:off x="5372113" y="869568"/>
            <a:ext cx="5703690" cy="4902845"/>
          </a:xfrm>
          <a:prstGeom prst="roundRect">
            <a:avLst>
              <a:gd name="adj" fmla="val 454"/>
            </a:avLst>
          </a:prstGeom>
          <a:blipFill dpi="0" rotWithShape="1">
            <a:blip r:embed="rId2" cstate="screen">
              <a:extLst>
                <a:ext uri="{BEBA8EAE-BF5A-486C-A8C5-ECC9F3942E4B}">
                  <a14:imgProps xmlns:a14="http://schemas.microsoft.com/office/drawing/2010/main">
                    <a14:imgLayer r:embed="rId3">
                      <a14:imgEffect>
                        <a14:sharpenSoften amount="64000"/>
                      </a14:imgEffect>
                      <a14:imgEffect>
                        <a14:saturation sat="0"/>
                      </a14:imgEffect>
                      <a14:imgEffect>
                        <a14:brightnessContrast bright="4000"/>
                      </a14:imgEffect>
                    </a14:imgLayer>
                  </a14:imgProps>
                </a:ext>
                <a:ext uri="{28A0092B-C50C-407E-A947-70E740481C1C}">
                  <a14:useLocalDpi xmlns:a14="http://schemas.microsoft.com/office/drawing/2010/main"/>
                </a:ext>
              </a:extLst>
            </a:blip>
            <a:srcRect/>
            <a:tile tx="0" ty="0" sx="20000" sy="20000" flip="xy" algn="tl"/>
          </a:blipFill>
          <a:ln>
            <a:noFill/>
          </a:ln>
          <a:effectLst/>
          <a:scene3d>
            <a:camera prst="orthographicFront"/>
            <a:lightRig rig="threePt" dir="t">
              <a:rot lat="0" lon="0" rev="20400000"/>
            </a:lightRig>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7">
            <a:extLst>
              <a:ext uri="{FF2B5EF4-FFF2-40B4-BE49-F238E27FC236}">
                <a16:creationId xmlns:a16="http://schemas.microsoft.com/office/drawing/2014/main" id="{01E4A9BC-C863-435A-8A18-508AE86DCBB7}"/>
              </a:ext>
            </a:extLst>
          </p:cNvPr>
          <p:cNvSpPr>
            <a:spLocks noGrp="1"/>
          </p:cNvSpPr>
          <p:nvPr>
            <p:ph type="pic" sz="quarter" idx="14" hasCustomPrompt="1"/>
          </p:nvPr>
        </p:nvSpPr>
        <p:spPr>
          <a:xfrm rot="-120000" flipH="1">
            <a:off x="5584031" y="1077708"/>
            <a:ext cx="5279854" cy="4486565"/>
          </a:xfrm>
          <a:solidFill>
            <a:schemeClr val="tx1">
              <a:lumMod val="75000"/>
              <a:lumOff val="25000"/>
            </a:schemeClr>
          </a:solidFill>
          <a:effectLst>
            <a:innerShdw blurRad="25400" dist="12700" dir="13500000">
              <a:prstClr val="black">
                <a:alpha val="16000"/>
              </a:prstClr>
            </a:innerShdw>
          </a:effectLst>
        </p:spPr>
        <p:txBody>
          <a:bodyPr lIns="180000" rIns="180000" anchor="ctr"/>
          <a:lstStyle>
            <a:lvl1pPr marL="0" indent="0" algn="ctr">
              <a:buNone/>
              <a:defRPr sz="1600" i="1">
                <a:solidFill>
                  <a:schemeClr val="bg1"/>
                </a:solidFill>
                <a:latin typeface="+mn-lt"/>
                <a:cs typeface="Times New Roman" panose="02020603050405020304" pitchFamily="18" charset="0"/>
              </a:defRPr>
            </a:lvl1pPr>
          </a:lstStyle>
          <a:p>
            <a:r>
              <a:rPr lang="en-US" noProof="0" dirty="0"/>
              <a:t>Insert Photo or Drag &amp; Drop your Photo</a:t>
            </a:r>
          </a:p>
        </p:txBody>
      </p:sp>
    </p:spTree>
    <p:extLst>
      <p:ext uri="{BB962C8B-B14F-4D97-AF65-F5344CB8AC3E}">
        <p14:creationId xmlns:p14="http://schemas.microsoft.com/office/powerpoint/2010/main" val="168386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 Content Alt">
    <p:spTree>
      <p:nvGrpSpPr>
        <p:cNvPr id="1" name=""/>
        <p:cNvGrpSpPr/>
        <p:nvPr/>
      </p:nvGrpSpPr>
      <p:grpSpPr>
        <a:xfrm>
          <a:off x="0" y="0"/>
          <a:ext cx="0" cy="0"/>
          <a:chOff x="0" y="0"/>
          <a:chExt cx="0" cy="0"/>
        </a:xfrm>
      </p:grpSpPr>
      <p:pic>
        <p:nvPicPr>
          <p:cNvPr id="9" name="Picture 8" descr="HD-PanelContent-GrommetsCombined.png">
            <a:extLst>
              <a:ext uri="{FF2B5EF4-FFF2-40B4-BE49-F238E27FC236}">
                <a16:creationId xmlns:a16="http://schemas.microsoft.com/office/drawing/2014/main" id="{7BD0150C-9F76-4D95-80BF-675693B48FA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8825" cy="6856214"/>
          </a:xfrm>
          <a:prstGeom prst="rect">
            <a:avLst/>
          </a:prstGeom>
        </p:spPr>
      </p:pic>
      <p:cxnSp>
        <p:nvCxnSpPr>
          <p:cNvPr id="7" name="Straight Connector 6"/>
          <p:cNvCxnSpPr>
            <a:cxnSpLocks/>
          </p:cNvCxnSpPr>
          <p:nvPr/>
        </p:nvCxnSpPr>
        <p:spPr>
          <a:xfrm>
            <a:off x="1295401" y="2421466"/>
            <a:ext cx="4669665"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1295402" y="982132"/>
            <a:ext cx="4669664" cy="1303867"/>
          </a:xfrm>
        </p:spPr>
        <p:txBody>
          <a:bodyPr/>
          <a:lstStyle/>
          <a:p>
            <a:r>
              <a:rPr lang="en-US" dirty="0"/>
              <a:t>Click to edit title</a:t>
            </a:r>
          </a:p>
        </p:txBody>
      </p:sp>
      <p:sp>
        <p:nvSpPr>
          <p:cNvPr id="3" name="Content Placeholder 2"/>
          <p:cNvSpPr>
            <a:spLocks noGrp="1"/>
          </p:cNvSpPr>
          <p:nvPr>
            <p:ph idx="1"/>
          </p:nvPr>
        </p:nvSpPr>
        <p:spPr>
          <a:xfrm>
            <a:off x="1295401" y="2556932"/>
            <a:ext cx="4669666" cy="33189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sp>
        <p:nvSpPr>
          <p:cNvPr id="11" name="Content Placeholder 2">
            <a:extLst>
              <a:ext uri="{FF2B5EF4-FFF2-40B4-BE49-F238E27FC236}">
                <a16:creationId xmlns:a16="http://schemas.microsoft.com/office/drawing/2014/main" id="{68FEA8B0-7C15-481C-885B-E54C78BC32E7}"/>
              </a:ext>
            </a:extLst>
          </p:cNvPr>
          <p:cNvSpPr>
            <a:spLocks noGrp="1"/>
          </p:cNvSpPr>
          <p:nvPr>
            <p:ph idx="13"/>
          </p:nvPr>
        </p:nvSpPr>
        <p:spPr>
          <a:xfrm>
            <a:off x="6226935" y="982132"/>
            <a:ext cx="4669666" cy="41265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13">
            <a:extLst>
              <a:ext uri="{FF2B5EF4-FFF2-40B4-BE49-F238E27FC236}">
                <a16:creationId xmlns:a16="http://schemas.microsoft.com/office/drawing/2014/main" id="{8DCEB7F9-6056-41AE-93D6-C5D4C94C8F50}"/>
              </a:ext>
            </a:extLst>
          </p:cNvPr>
          <p:cNvSpPr>
            <a:spLocks noGrp="1"/>
          </p:cNvSpPr>
          <p:nvPr>
            <p:ph type="body" sz="quarter" idx="14" hasCustomPrompt="1"/>
          </p:nvPr>
        </p:nvSpPr>
        <p:spPr>
          <a:xfrm rot="21043309">
            <a:off x="8122162" y="5338536"/>
            <a:ext cx="2746356" cy="425315"/>
          </a:xfrm>
        </p:spPr>
        <p:txBody>
          <a:bodyPr/>
          <a:lstStyle>
            <a:lvl1pPr marL="0" indent="0" algn="r">
              <a:buNone/>
              <a:defRPr i="0">
                <a:latin typeface="Lucida Handwriting" panose="03010101010101010101" pitchFamily="66"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Generation XYZ</a:t>
            </a:r>
            <a:endParaRPr lang="en-ZA" dirty="0"/>
          </a:p>
        </p:txBody>
      </p:sp>
    </p:spTree>
    <p:extLst>
      <p:ext uri="{BB962C8B-B14F-4D97-AF65-F5344CB8AC3E}">
        <p14:creationId xmlns:p14="http://schemas.microsoft.com/office/powerpoint/2010/main" val="1455771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Points">
    <p:spTree>
      <p:nvGrpSpPr>
        <p:cNvPr id="1" name=""/>
        <p:cNvGrpSpPr/>
        <p:nvPr/>
      </p:nvGrpSpPr>
      <p:grpSpPr>
        <a:xfrm>
          <a:off x="0" y="0"/>
          <a:ext cx="0" cy="0"/>
          <a:chOff x="0" y="0"/>
          <a:chExt cx="0" cy="0"/>
        </a:xfrm>
      </p:grpSpPr>
      <p:sp>
        <p:nvSpPr>
          <p:cNvPr id="2" name="Title 1"/>
          <p:cNvSpPr>
            <a:spLocks noGrp="1"/>
          </p:cNvSpPr>
          <p:nvPr>
            <p:ph type="title"/>
          </p:nvPr>
        </p:nvSpPr>
        <p:spPr>
          <a:xfrm>
            <a:off x="1295400" y="979709"/>
            <a:ext cx="9601197"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1295400" y="3073155"/>
            <a:ext cx="9601197" cy="520392"/>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dirty="0"/>
          </a:p>
        </p:txBody>
      </p:sp>
      <p:cxnSp>
        <p:nvCxnSpPr>
          <p:cNvPr id="16" name="Straight Connector 15"/>
          <p:cNvCxnSpPr/>
          <p:nvPr/>
        </p:nvCxnSpPr>
        <p:spPr>
          <a:xfrm>
            <a:off x="2012723" y="2937688"/>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8" name="Content Placeholder 2">
            <a:extLst>
              <a:ext uri="{FF2B5EF4-FFF2-40B4-BE49-F238E27FC236}">
                <a16:creationId xmlns:a16="http://schemas.microsoft.com/office/drawing/2014/main" id="{4202A890-9091-4399-80AF-8AF212A1ED43}"/>
              </a:ext>
            </a:extLst>
          </p:cNvPr>
          <p:cNvSpPr>
            <a:spLocks noGrp="1"/>
          </p:cNvSpPr>
          <p:nvPr>
            <p:ph idx="13" hasCustomPrompt="1"/>
          </p:nvPr>
        </p:nvSpPr>
        <p:spPr>
          <a:xfrm>
            <a:off x="1295401" y="3864479"/>
            <a:ext cx="2952000" cy="1109133"/>
          </a:xfrm>
          <a:ln w="44450" cap="sq" cmpd="thinThick">
            <a:solidFill>
              <a:schemeClr val="accent1"/>
            </a:solidFill>
            <a:miter lim="800000"/>
          </a:ln>
        </p:spPr>
        <p:txBody>
          <a:bodyPr anchor="ctr"/>
          <a:lstStyle>
            <a:lvl1pPr marL="0" indent="0" algn="ctr">
              <a:buNone/>
              <a:defRPr/>
            </a:lvl1pPr>
            <a:lvl2pPr marL="457200" indent="0" algn="ctr">
              <a:buNone/>
              <a:defRPr/>
            </a:lvl2pPr>
            <a:lvl3pPr marL="914400" indent="0" algn="ctr">
              <a:buNone/>
              <a:defRPr/>
            </a:lvl3pPr>
          </a:lstStyle>
          <a:p>
            <a:pPr lvl="0"/>
            <a:r>
              <a:rPr lang="en-US" dirty="0"/>
              <a:t>Description</a:t>
            </a:r>
          </a:p>
        </p:txBody>
      </p:sp>
      <p:sp>
        <p:nvSpPr>
          <p:cNvPr id="9" name="Content Placeholder 2">
            <a:extLst>
              <a:ext uri="{FF2B5EF4-FFF2-40B4-BE49-F238E27FC236}">
                <a16:creationId xmlns:a16="http://schemas.microsoft.com/office/drawing/2014/main" id="{F1661F6C-2BB1-41AF-BF4C-144E940F7B25}"/>
              </a:ext>
            </a:extLst>
          </p:cNvPr>
          <p:cNvSpPr>
            <a:spLocks noGrp="1"/>
          </p:cNvSpPr>
          <p:nvPr>
            <p:ph idx="14" hasCustomPrompt="1"/>
          </p:nvPr>
        </p:nvSpPr>
        <p:spPr>
          <a:xfrm>
            <a:off x="4620000" y="3864479"/>
            <a:ext cx="2952000" cy="1109133"/>
          </a:xfrm>
          <a:ln w="44450" cap="sq" cmpd="thinThick">
            <a:solidFill>
              <a:schemeClr val="accent3"/>
            </a:solidFill>
            <a:miter lim="800000"/>
          </a:ln>
        </p:spPr>
        <p:txBody>
          <a:bodyPr anchor="ctr"/>
          <a:lstStyle>
            <a:lvl1pPr marL="0" indent="0" algn="ctr">
              <a:buNone/>
              <a:defRPr/>
            </a:lvl1pPr>
            <a:lvl2pPr marL="457200" indent="0" algn="ctr">
              <a:buNone/>
              <a:defRPr/>
            </a:lvl2pPr>
            <a:lvl3pPr marL="914400" indent="0" algn="ctr">
              <a:buNone/>
              <a:defRPr/>
            </a:lvl3pPr>
          </a:lstStyle>
          <a:p>
            <a:pPr lvl="0"/>
            <a:r>
              <a:rPr lang="en-US" dirty="0"/>
              <a:t>Description</a:t>
            </a:r>
          </a:p>
        </p:txBody>
      </p:sp>
      <p:sp>
        <p:nvSpPr>
          <p:cNvPr id="10" name="Content Placeholder 2">
            <a:extLst>
              <a:ext uri="{FF2B5EF4-FFF2-40B4-BE49-F238E27FC236}">
                <a16:creationId xmlns:a16="http://schemas.microsoft.com/office/drawing/2014/main" id="{3AFB258B-8362-4F6C-94EF-7C1F32CEBF2D}"/>
              </a:ext>
            </a:extLst>
          </p:cNvPr>
          <p:cNvSpPr>
            <a:spLocks noGrp="1"/>
          </p:cNvSpPr>
          <p:nvPr>
            <p:ph idx="15" hasCustomPrompt="1"/>
          </p:nvPr>
        </p:nvSpPr>
        <p:spPr>
          <a:xfrm>
            <a:off x="7944598" y="3864479"/>
            <a:ext cx="2952000" cy="1109133"/>
          </a:xfrm>
          <a:ln w="44450" cap="sq" cmpd="thinThick">
            <a:solidFill>
              <a:schemeClr val="accent2"/>
            </a:solidFill>
            <a:miter lim="800000"/>
          </a:ln>
        </p:spPr>
        <p:txBody>
          <a:bodyPr anchor="ctr"/>
          <a:lstStyle>
            <a:lvl1pPr marL="0" indent="0" algn="ctr">
              <a:buNone/>
              <a:defRPr/>
            </a:lvl1pPr>
            <a:lvl2pPr marL="457200" indent="0" algn="ctr">
              <a:buNone/>
              <a:defRPr/>
            </a:lvl2pPr>
            <a:lvl3pPr marL="914400" indent="0" algn="ctr">
              <a:buNone/>
              <a:defRPr/>
            </a:lvl3pPr>
          </a:lstStyle>
          <a:p>
            <a:pPr lvl="0"/>
            <a:r>
              <a:rPr lang="en-US" dirty="0"/>
              <a:t>Description</a:t>
            </a:r>
          </a:p>
        </p:txBody>
      </p:sp>
    </p:spTree>
    <p:extLst>
      <p:ext uri="{BB962C8B-B14F-4D97-AF65-F5344CB8AC3E}">
        <p14:creationId xmlns:p14="http://schemas.microsoft.com/office/powerpoint/2010/main" val="36728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46CE7D5-CF57-46EF-B807-FDD0502418D4}" type="datetimeFigureOut">
              <a:rPr lang="en-US" smtClean="0"/>
              <a:t>10/2/2022</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30EA680-D336-4FF7-8B7A-9848BB0A1C32}" type="slidenum">
              <a:rPr lang="en-US" smtClean="0"/>
              <a:t>‹#›</a:t>
            </a:fld>
            <a:endParaRPr lang="en-US" dirty="0"/>
          </a:p>
        </p:txBody>
      </p:sp>
    </p:spTree>
    <p:extLst>
      <p:ext uri="{BB962C8B-B14F-4D97-AF65-F5344CB8AC3E}">
        <p14:creationId xmlns:p14="http://schemas.microsoft.com/office/powerpoint/2010/main" val="543425805"/>
      </p:ext>
    </p:extLst>
  </p:cSld>
  <p:clrMap bg1="lt1" tx1="dk1" bg2="lt2" tx2="dk2" accent1="accent1" accent2="accent2" accent3="accent3" accent4="accent4" accent5="accent5" accent6="accent6" hlink="hlink" folHlink="folHlink"/>
  <p:sldLayoutIdLst>
    <p:sldLayoutId id="2147484169" r:id="rId1"/>
    <p:sldLayoutId id="2147484170" r:id="rId2"/>
    <p:sldLayoutId id="2147484186" r:id="rId3"/>
    <p:sldLayoutId id="2147484187" r:id="rId4"/>
    <p:sldLayoutId id="2147484188" r:id="rId5"/>
    <p:sldLayoutId id="2147484189" r:id="rId6"/>
    <p:sldLayoutId id="2147484190" r:id="rId7"/>
    <p:sldLayoutId id="2147484191" r:id="rId8"/>
    <p:sldLayoutId id="2147484192" r:id="rId9"/>
    <p:sldLayoutId id="2147484171" r:id="rId10"/>
    <p:sldLayoutId id="2147484172" r:id="rId11"/>
    <p:sldLayoutId id="2147484173" r:id="rId12"/>
    <p:sldLayoutId id="2147484193" r:id="rId13"/>
    <p:sldLayoutId id="2147484194" r:id="rId14"/>
    <p:sldLayoutId id="2147484174" r:id="rId15"/>
    <p:sldLayoutId id="2147484195" r:id="rId16"/>
    <p:sldLayoutId id="214748417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37.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g"/><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s://en.wikipedia.org/wiki/Leonard_Wood" TargetMode="External"/><Relationship Id="rId2" Type="http://schemas.openxmlformats.org/officeDocument/2006/relationships/hyperlink" Target="https://pdfcoffee.com/filipino-grievance-against-governor-wood-pdf-free.html" TargetMode="Externa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lstStyle/>
          <a:p>
            <a:r>
              <a:rPr lang="en-US" sz="3200" dirty="0" smtClean="0"/>
              <a:t>Artwork Until Grievances </a:t>
            </a:r>
            <a:r>
              <a:rPr lang="en-US" sz="3200" dirty="0"/>
              <a:t>A</a:t>
            </a:r>
            <a:r>
              <a:rPr lang="en-US" sz="3200" dirty="0" smtClean="0"/>
              <a:t>gainst Governor Wood</a:t>
            </a:r>
            <a:endParaRPr lang="en-US" sz="3200" dirty="0"/>
          </a:p>
        </p:txBody>
      </p:sp>
      <p:sp>
        <p:nvSpPr>
          <p:cNvPr id="3" name="Subtitle 2"/>
          <p:cNvSpPr>
            <a:spLocks noGrp="1"/>
          </p:cNvSpPr>
          <p:nvPr>
            <p:ph type="subTitle" idx="1"/>
          </p:nvPr>
        </p:nvSpPr>
        <p:spPr>
          <a:xfrm>
            <a:off x="2692398" y="3657596"/>
            <a:ext cx="6815669" cy="1703297"/>
          </a:xfrm>
        </p:spPr>
        <p:txBody>
          <a:bodyPr numCol="2">
            <a:noAutofit/>
          </a:bodyPr>
          <a:lstStyle/>
          <a:p>
            <a:pPr algn="l"/>
            <a:r>
              <a:rPr lang="en-US" sz="1600" b="1" dirty="0"/>
              <a:t>Presented by: Group 5</a:t>
            </a:r>
            <a:r>
              <a:rPr lang="en-US" sz="1600" dirty="0"/>
              <a:t>		</a:t>
            </a:r>
          </a:p>
          <a:p>
            <a:pPr algn="l"/>
            <a:r>
              <a:rPr lang="en-US" sz="1600" dirty="0"/>
              <a:t>John Alfred Butnande</a:t>
            </a:r>
            <a:br>
              <a:rPr lang="en-US" sz="1600" dirty="0"/>
            </a:br>
            <a:r>
              <a:rPr lang="en-US" sz="1600" dirty="0"/>
              <a:t>Patrick Martin Castro</a:t>
            </a:r>
            <a:br>
              <a:rPr lang="en-US" sz="1600" dirty="0"/>
            </a:br>
            <a:r>
              <a:rPr lang="en-US" sz="1600" dirty="0"/>
              <a:t>Young </a:t>
            </a:r>
            <a:r>
              <a:rPr lang="en-US" sz="1600" dirty="0" err="1"/>
              <a:t>Seo</a:t>
            </a:r>
            <a:r>
              <a:rPr lang="en-US" sz="1600" dirty="0"/>
              <a:t> Park</a:t>
            </a:r>
            <a:br>
              <a:rPr lang="en-US" sz="1600" dirty="0"/>
            </a:br>
            <a:r>
              <a:rPr lang="en-US" sz="1600" dirty="0"/>
              <a:t>Sean Kenneth Arenal</a:t>
            </a:r>
            <a:br>
              <a:rPr lang="en-US" sz="1600" dirty="0"/>
            </a:br>
            <a:r>
              <a:rPr lang="en-PH" sz="1600" dirty="0"/>
              <a:t>Hover </a:t>
            </a:r>
            <a:r>
              <a:rPr lang="en-PH" sz="1600" dirty="0" err="1"/>
              <a:t>Tiangchon</a:t>
            </a:r>
            <a:endParaRPr lang="en-PH" sz="1600" dirty="0"/>
          </a:p>
          <a:p>
            <a:pPr algn="l"/>
            <a:endParaRPr lang="en-PH" sz="1600" dirty="0"/>
          </a:p>
          <a:p>
            <a:pPr algn="l"/>
            <a:endParaRPr lang="en-PH" sz="1600" dirty="0"/>
          </a:p>
          <a:p>
            <a:pPr algn="l"/>
            <a:r>
              <a:rPr lang="en-PH" sz="1600" b="1" dirty="0"/>
              <a:t>Professor:</a:t>
            </a:r>
            <a:r>
              <a:rPr lang="en-PH" sz="1600" dirty="0"/>
              <a:t/>
            </a:r>
            <a:br>
              <a:rPr lang="en-PH" sz="1600" dirty="0"/>
            </a:br>
            <a:r>
              <a:rPr lang="en-PH" sz="1600" dirty="0" err="1"/>
              <a:t>Syvel</a:t>
            </a:r>
            <a:r>
              <a:rPr lang="en-PH" sz="1600" dirty="0"/>
              <a:t> Silvestre </a:t>
            </a:r>
          </a:p>
          <a:p>
            <a:pPr algn="l"/>
            <a:endParaRPr lang="en-US" sz="1600" dirty="0"/>
          </a:p>
          <a:p>
            <a:pPr algn="l"/>
            <a:r>
              <a:rPr lang="en-US" sz="1600" dirty="0"/>
              <a:t/>
            </a:r>
            <a:br>
              <a:rPr lang="en-US" sz="1600" dirty="0"/>
            </a:br>
            <a:endParaRPr lang="en-US" sz="1600" dirty="0"/>
          </a:p>
          <a:p>
            <a:pPr algn="l"/>
            <a:r>
              <a:rPr lang="en-US" sz="1600" dirty="0"/>
              <a:t/>
            </a:r>
            <a:br>
              <a:rPr lang="en-US" sz="1600" dirty="0"/>
            </a:br>
            <a:endParaRPr lang="en-US" sz="1600" dirty="0"/>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FD8D-85A3-4615-A429-E50BA24B943E}"/>
              </a:ext>
            </a:extLst>
          </p:cNvPr>
          <p:cNvSpPr>
            <a:spLocks noGrp="1"/>
          </p:cNvSpPr>
          <p:nvPr>
            <p:ph type="title"/>
          </p:nvPr>
        </p:nvSpPr>
        <p:spPr/>
        <p:txBody>
          <a:bodyPr/>
          <a:lstStyle/>
          <a:p>
            <a:r>
              <a:rPr lang="en-US" dirty="0" smtClean="0"/>
              <a:t>The Politician Pageant</a:t>
            </a:r>
            <a:endParaRPr lang="en-US" dirty="0"/>
          </a:p>
        </p:txBody>
      </p:sp>
      <p:sp>
        <p:nvSpPr>
          <p:cNvPr id="3" name="Text Placeholder 2">
            <a:extLst>
              <a:ext uri="{FF2B5EF4-FFF2-40B4-BE49-F238E27FC236}">
                <a16:creationId xmlns:a16="http://schemas.microsoft.com/office/drawing/2014/main" id="{7A35197D-A94D-457B-836D-4FCC52921A3F}"/>
              </a:ext>
            </a:extLst>
          </p:cNvPr>
          <p:cNvSpPr>
            <a:spLocks noGrp="1"/>
          </p:cNvSpPr>
          <p:nvPr>
            <p:ph type="body" idx="1"/>
          </p:nvPr>
        </p:nvSpPr>
        <p:spPr/>
        <p:txBody>
          <a:bodyPr/>
          <a:lstStyle/>
          <a:p>
            <a:pPr algn="ctr"/>
            <a:r>
              <a:rPr lang="en-US" dirty="0" smtClean="0"/>
              <a:t>The Electoral Campaign</a:t>
            </a:r>
            <a:endParaRPr lang="en-US" dirty="0"/>
          </a:p>
        </p:txBody>
      </p:sp>
      <p:sp>
        <p:nvSpPr>
          <p:cNvPr id="5" name="Text Placeholder 4">
            <a:extLst>
              <a:ext uri="{FF2B5EF4-FFF2-40B4-BE49-F238E27FC236}">
                <a16:creationId xmlns:a16="http://schemas.microsoft.com/office/drawing/2014/main" id="{995C9CC3-9115-49C8-A9B1-329D565EA721}"/>
              </a:ext>
            </a:extLst>
          </p:cNvPr>
          <p:cNvSpPr>
            <a:spLocks noGrp="1"/>
          </p:cNvSpPr>
          <p:nvPr>
            <p:ph type="body" sz="quarter" idx="3"/>
          </p:nvPr>
        </p:nvSpPr>
        <p:spPr/>
        <p:txBody>
          <a:bodyPr/>
          <a:lstStyle/>
          <a:p>
            <a:pPr algn="ctr"/>
            <a:r>
              <a:rPr lang="en-US" dirty="0" err="1" smtClean="0"/>
              <a:t>Goyo</a:t>
            </a:r>
            <a:r>
              <a:rPr lang="en-US" dirty="0" smtClean="0"/>
              <a:t> The Patriot</a:t>
            </a:r>
            <a:endParaRPr lang="en-US" dirty="0"/>
          </a:p>
        </p:txBody>
      </p:sp>
      <p:pic>
        <p:nvPicPr>
          <p:cNvPr id="10" name="Content Placeholder 9"/>
          <p:cNvPicPr>
            <a:picLocks noGrp="1" noChangeAspect="1"/>
          </p:cNvPicPr>
          <p:nvPr>
            <p:ph sz="half" idx="2"/>
          </p:nvPr>
        </p:nvPicPr>
        <p:blipFill>
          <a:blip r:embed="rId2"/>
          <a:stretch>
            <a:fillRect/>
          </a:stretch>
        </p:blipFill>
        <p:spPr>
          <a:xfrm>
            <a:off x="1295400" y="3116261"/>
            <a:ext cx="4348640" cy="2632075"/>
          </a:xfrm>
          <a:prstGeom prst="rect">
            <a:avLst/>
          </a:prstGeom>
        </p:spPr>
      </p:pic>
      <p:pic>
        <p:nvPicPr>
          <p:cNvPr id="6" name="Content Placeholder 5"/>
          <p:cNvPicPr>
            <a:picLocks noGrp="1" noChangeAspect="1"/>
          </p:cNvPicPr>
          <p:nvPr>
            <p:ph sz="quarter" idx="4"/>
          </p:nvPr>
        </p:nvPicPr>
        <p:blipFill>
          <a:blip r:embed="rId3"/>
          <a:stretch>
            <a:fillRect/>
          </a:stretch>
        </p:blipFill>
        <p:spPr>
          <a:xfrm>
            <a:off x="6523011" y="3116263"/>
            <a:ext cx="4032303" cy="2632075"/>
          </a:xfrm>
          <a:prstGeom prst="rect">
            <a:avLst/>
          </a:prstGeom>
        </p:spPr>
      </p:pic>
    </p:spTree>
    <p:extLst>
      <p:ext uri="{BB962C8B-B14F-4D97-AF65-F5344CB8AC3E}">
        <p14:creationId xmlns:p14="http://schemas.microsoft.com/office/powerpoint/2010/main" val="1411891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FD8D-85A3-4615-A429-E50BA24B943E}"/>
              </a:ext>
            </a:extLst>
          </p:cNvPr>
          <p:cNvSpPr>
            <a:spLocks noGrp="1"/>
          </p:cNvSpPr>
          <p:nvPr>
            <p:ph type="title"/>
          </p:nvPr>
        </p:nvSpPr>
        <p:spPr/>
        <p:txBody>
          <a:bodyPr/>
          <a:lstStyle/>
          <a:p>
            <a:r>
              <a:rPr lang="en-US" dirty="0" smtClean="0"/>
              <a:t>An Emerging Nation</a:t>
            </a:r>
            <a:endParaRPr lang="en-US" dirty="0"/>
          </a:p>
        </p:txBody>
      </p:sp>
      <p:sp>
        <p:nvSpPr>
          <p:cNvPr id="3" name="Text Placeholder 2">
            <a:extLst>
              <a:ext uri="{FF2B5EF4-FFF2-40B4-BE49-F238E27FC236}">
                <a16:creationId xmlns:a16="http://schemas.microsoft.com/office/drawing/2014/main" id="{7A35197D-A94D-457B-836D-4FCC52921A3F}"/>
              </a:ext>
            </a:extLst>
          </p:cNvPr>
          <p:cNvSpPr>
            <a:spLocks noGrp="1"/>
          </p:cNvSpPr>
          <p:nvPr>
            <p:ph type="body" idx="1"/>
          </p:nvPr>
        </p:nvSpPr>
        <p:spPr/>
        <p:txBody>
          <a:bodyPr/>
          <a:lstStyle/>
          <a:p>
            <a:pPr algn="ctr"/>
            <a:r>
              <a:rPr lang="en-US" sz="2400" dirty="0" smtClean="0"/>
              <a:t>Sons Of One Mather-Country</a:t>
            </a:r>
            <a:endParaRPr lang="en-US" sz="2400" dirty="0"/>
          </a:p>
        </p:txBody>
      </p:sp>
      <p:sp>
        <p:nvSpPr>
          <p:cNvPr id="5" name="Text Placeholder 4">
            <a:extLst>
              <a:ext uri="{FF2B5EF4-FFF2-40B4-BE49-F238E27FC236}">
                <a16:creationId xmlns:a16="http://schemas.microsoft.com/office/drawing/2014/main" id="{995C9CC3-9115-49C8-A9B1-329D565EA721}"/>
              </a:ext>
            </a:extLst>
          </p:cNvPr>
          <p:cNvSpPr>
            <a:spLocks noGrp="1"/>
          </p:cNvSpPr>
          <p:nvPr>
            <p:ph type="body" sz="quarter" idx="3"/>
          </p:nvPr>
        </p:nvSpPr>
        <p:spPr/>
        <p:txBody>
          <a:bodyPr/>
          <a:lstStyle/>
          <a:p>
            <a:pPr algn="ctr"/>
            <a:r>
              <a:rPr lang="en-US" sz="2000" dirty="0" smtClean="0"/>
              <a:t>Peeping Into The Eye Of The Key</a:t>
            </a:r>
            <a:endParaRPr lang="en-US" sz="2000" dirty="0"/>
          </a:p>
        </p:txBody>
      </p:sp>
      <p:pic>
        <p:nvPicPr>
          <p:cNvPr id="7" name="Content Placeholder 6"/>
          <p:cNvPicPr>
            <a:picLocks noGrp="1" noChangeAspect="1"/>
          </p:cNvPicPr>
          <p:nvPr>
            <p:ph sz="half" idx="2"/>
          </p:nvPr>
        </p:nvPicPr>
        <p:blipFill>
          <a:blip r:embed="rId2"/>
          <a:stretch>
            <a:fillRect/>
          </a:stretch>
        </p:blipFill>
        <p:spPr>
          <a:xfrm>
            <a:off x="1295400" y="3116263"/>
            <a:ext cx="4534949" cy="2632075"/>
          </a:xfrm>
          <a:prstGeom prst="rect">
            <a:avLst/>
          </a:prstGeom>
        </p:spPr>
      </p:pic>
      <p:pic>
        <p:nvPicPr>
          <p:cNvPr id="9" name="Content Placeholder 8"/>
          <p:cNvPicPr>
            <a:picLocks noGrp="1" noChangeAspect="1"/>
          </p:cNvPicPr>
          <p:nvPr>
            <p:ph sz="quarter" idx="4"/>
          </p:nvPr>
        </p:nvPicPr>
        <p:blipFill>
          <a:blip r:embed="rId3"/>
          <a:stretch>
            <a:fillRect/>
          </a:stretch>
        </p:blipFill>
        <p:spPr>
          <a:xfrm>
            <a:off x="6638739" y="3116263"/>
            <a:ext cx="3800847" cy="2632075"/>
          </a:xfrm>
          <a:prstGeom prst="rect">
            <a:avLst/>
          </a:prstGeom>
        </p:spPr>
      </p:pic>
    </p:spTree>
    <p:extLst>
      <p:ext uri="{BB962C8B-B14F-4D97-AF65-F5344CB8AC3E}">
        <p14:creationId xmlns:p14="http://schemas.microsoft.com/office/powerpoint/2010/main" val="282113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 of Luna and </a:t>
            </a:r>
            <a:r>
              <a:rPr lang="en-US" dirty="0" err="1" smtClean="0"/>
              <a:t>Amorsolo</a:t>
            </a:r>
            <a:endParaRPr lang="en-PH"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8103" y="2513666"/>
            <a:ext cx="2235765" cy="2937935"/>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9560" y="2556932"/>
            <a:ext cx="2113880" cy="2937935"/>
          </a:xfrm>
          <a:prstGeom prst="rect">
            <a:avLst/>
          </a:prstGeom>
        </p:spPr>
      </p:pic>
      <p:sp>
        <p:nvSpPr>
          <p:cNvPr id="14" name="TextBox 13"/>
          <p:cNvSpPr txBox="1"/>
          <p:nvPr/>
        </p:nvSpPr>
        <p:spPr>
          <a:xfrm>
            <a:off x="532602" y="5587068"/>
            <a:ext cx="2160264" cy="369332"/>
          </a:xfrm>
          <a:prstGeom prst="rect">
            <a:avLst/>
          </a:prstGeom>
          <a:noFill/>
        </p:spPr>
        <p:txBody>
          <a:bodyPr wrap="square" rtlCol="0">
            <a:spAutoFit/>
          </a:bodyPr>
          <a:lstStyle/>
          <a:p>
            <a:pPr algn="ctr"/>
            <a:r>
              <a:rPr lang="en-US" dirty="0" smtClean="0"/>
              <a:t>Juan Luna</a:t>
            </a:r>
            <a:endParaRPr lang="en-PH" dirty="0"/>
          </a:p>
        </p:txBody>
      </p:sp>
      <p:sp>
        <p:nvSpPr>
          <p:cNvPr id="15" name="TextBox 14"/>
          <p:cNvSpPr txBox="1"/>
          <p:nvPr/>
        </p:nvSpPr>
        <p:spPr>
          <a:xfrm>
            <a:off x="9395670" y="5581134"/>
            <a:ext cx="2160264" cy="369332"/>
          </a:xfrm>
          <a:prstGeom prst="rect">
            <a:avLst/>
          </a:prstGeom>
          <a:noFill/>
        </p:spPr>
        <p:txBody>
          <a:bodyPr wrap="square" rtlCol="0">
            <a:spAutoFit/>
          </a:bodyPr>
          <a:lstStyle/>
          <a:p>
            <a:pPr algn="ctr"/>
            <a:r>
              <a:rPr lang="en-US" dirty="0" smtClean="0"/>
              <a:t>Fernando </a:t>
            </a:r>
            <a:r>
              <a:rPr lang="en-US" dirty="0" err="1" smtClean="0"/>
              <a:t>Amorsolo</a:t>
            </a:r>
            <a:endParaRPr lang="en-PH" dirty="0"/>
          </a:p>
        </p:txBody>
      </p:sp>
      <p:sp>
        <p:nvSpPr>
          <p:cNvPr id="17" name="TextBox 16"/>
          <p:cNvSpPr txBox="1"/>
          <p:nvPr/>
        </p:nvSpPr>
        <p:spPr>
          <a:xfrm>
            <a:off x="2910979" y="2556932"/>
            <a:ext cx="2860647" cy="3108543"/>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t>Juan Luna de San Pedro Y </a:t>
            </a:r>
            <a:r>
              <a:rPr lang="en-US" sz="1400" dirty="0" err="1" smtClean="0"/>
              <a:t>Novicio</a:t>
            </a:r>
            <a:r>
              <a:rPr lang="en-US" sz="1400" dirty="0" smtClean="0"/>
              <a:t> Ancheta</a:t>
            </a:r>
          </a:p>
          <a:p>
            <a:pPr marL="285750" indent="-285750">
              <a:buFont typeface="Arial" panose="020B0604020202020204" pitchFamily="34" charset="0"/>
              <a:buChar char="•"/>
            </a:pPr>
            <a:r>
              <a:rPr lang="en-US" sz="1400" dirty="0" smtClean="0"/>
              <a:t>Filipino Painter, sculptor and a political activist</a:t>
            </a:r>
          </a:p>
          <a:p>
            <a:pPr marL="285750" indent="-285750">
              <a:buFont typeface="Arial" panose="020B0604020202020204" pitchFamily="34" charset="0"/>
              <a:buChar char="•"/>
            </a:pPr>
            <a:r>
              <a:rPr lang="en-US" sz="1400" dirty="0" smtClean="0"/>
              <a:t>First Internationally Known Painter</a:t>
            </a:r>
          </a:p>
          <a:p>
            <a:pPr marL="285750" indent="-285750">
              <a:buFont typeface="Arial" panose="020B0604020202020204" pitchFamily="34" charset="0"/>
              <a:buChar char="•"/>
            </a:pPr>
            <a:r>
              <a:rPr lang="en-US" sz="1400" dirty="0" smtClean="0"/>
              <a:t>Born on October 23, 1857 in </a:t>
            </a:r>
            <a:r>
              <a:rPr lang="en-US" sz="1400" dirty="0" err="1" smtClean="0"/>
              <a:t>Ilocos</a:t>
            </a:r>
            <a:r>
              <a:rPr lang="en-US" sz="1400" dirty="0" smtClean="0"/>
              <a:t> Norte</a:t>
            </a:r>
          </a:p>
          <a:p>
            <a:pPr marL="285750" indent="-285750">
              <a:buFont typeface="Arial" panose="020B0604020202020204" pitchFamily="34" charset="0"/>
              <a:buChar char="•"/>
            </a:pPr>
            <a:r>
              <a:rPr lang="en-US" sz="1400" dirty="0" smtClean="0"/>
              <a:t>He Studied </a:t>
            </a:r>
            <a:r>
              <a:rPr lang="en-US" sz="1400" dirty="0"/>
              <a:t>at Art School of the </a:t>
            </a:r>
            <a:r>
              <a:rPr lang="en-US" sz="1400" dirty="0" err="1"/>
              <a:t>Liceo</a:t>
            </a:r>
            <a:r>
              <a:rPr lang="en-US" sz="1400" dirty="0"/>
              <a:t> de Manila University of the </a:t>
            </a:r>
            <a:r>
              <a:rPr lang="en-US" sz="1400" dirty="0" smtClean="0"/>
              <a:t>Philippines and </a:t>
            </a:r>
            <a:r>
              <a:rPr lang="en-US" sz="1400" dirty="0"/>
              <a:t>School of Fine Arts Academia de San Fernando (in Madrid)</a:t>
            </a:r>
            <a:endParaRPr lang="en-PH" sz="1400" dirty="0"/>
          </a:p>
        </p:txBody>
      </p:sp>
      <p:sp>
        <p:nvSpPr>
          <p:cNvPr id="19" name="TextBox 18"/>
          <p:cNvSpPr txBox="1"/>
          <p:nvPr/>
        </p:nvSpPr>
        <p:spPr>
          <a:xfrm>
            <a:off x="6316910" y="2556932"/>
            <a:ext cx="2860647" cy="2893100"/>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t>Fernando </a:t>
            </a:r>
            <a:r>
              <a:rPr lang="en-US" sz="1400" dirty="0" err="1" smtClean="0"/>
              <a:t>Cuerto</a:t>
            </a:r>
            <a:r>
              <a:rPr lang="en-US" sz="1400" dirty="0" smtClean="0"/>
              <a:t> </a:t>
            </a:r>
            <a:r>
              <a:rPr lang="en-US" sz="1400" dirty="0" err="1" smtClean="0"/>
              <a:t>Amorsolo</a:t>
            </a:r>
            <a:endParaRPr lang="en-US" sz="1400" dirty="0" smtClean="0"/>
          </a:p>
          <a:p>
            <a:pPr marL="285750" indent="-285750">
              <a:buFont typeface="Arial" panose="020B0604020202020204" pitchFamily="34" charset="0"/>
              <a:buChar char="•"/>
            </a:pPr>
            <a:r>
              <a:rPr lang="en-US" sz="1400" dirty="0"/>
              <a:t>portraitist and painter of rural Philippine landscapes</a:t>
            </a:r>
            <a:r>
              <a:rPr lang="en-US" sz="1400" dirty="0" smtClean="0"/>
              <a:t>.</a:t>
            </a:r>
          </a:p>
          <a:p>
            <a:pPr marL="285750" indent="-285750">
              <a:buFont typeface="Arial" panose="020B0604020202020204" pitchFamily="34" charset="0"/>
              <a:buChar char="•"/>
            </a:pPr>
            <a:r>
              <a:rPr lang="en-US" sz="1400" dirty="0" smtClean="0"/>
              <a:t>Grand Old Man of Philippine Art</a:t>
            </a:r>
          </a:p>
          <a:p>
            <a:pPr marL="285750" indent="-285750">
              <a:buFont typeface="Arial" panose="020B0604020202020204" pitchFamily="34" charset="0"/>
              <a:buChar char="•"/>
            </a:pPr>
            <a:r>
              <a:rPr lang="en-US" sz="1400" dirty="0"/>
              <a:t>he was the first-ever to be recognized as a National Artist of the </a:t>
            </a:r>
            <a:r>
              <a:rPr lang="en-US" sz="1400" dirty="0" smtClean="0"/>
              <a:t>Philippines</a:t>
            </a:r>
          </a:p>
          <a:p>
            <a:pPr marL="285750" indent="-285750">
              <a:buFont typeface="Arial" panose="020B0604020202020204" pitchFamily="34" charset="0"/>
              <a:buChar char="•"/>
            </a:pPr>
            <a:r>
              <a:rPr lang="en-US" sz="1400" dirty="0" smtClean="0"/>
              <a:t>studied </a:t>
            </a:r>
            <a:r>
              <a:rPr lang="en-US" sz="1400" dirty="0"/>
              <a:t>at </a:t>
            </a:r>
            <a:r>
              <a:rPr lang="en-US" sz="1400" dirty="0" err="1"/>
              <a:t>Colegio</a:t>
            </a:r>
            <a:r>
              <a:rPr lang="en-US" sz="1400" dirty="0"/>
              <a:t> de San Juan de </a:t>
            </a:r>
            <a:r>
              <a:rPr lang="en-US" sz="1400" dirty="0" err="1"/>
              <a:t>Letran</a:t>
            </a:r>
            <a:r>
              <a:rPr lang="en-US" sz="1400" dirty="0"/>
              <a:t> but wasn't able to finish his studies due to outbreak of cholera in 1882.</a:t>
            </a:r>
            <a:endParaRPr lang="en-PH" sz="1400" dirty="0"/>
          </a:p>
        </p:txBody>
      </p:sp>
    </p:spTree>
    <p:extLst>
      <p:ext uri="{BB962C8B-B14F-4D97-AF65-F5344CB8AC3E}">
        <p14:creationId xmlns:p14="http://schemas.microsoft.com/office/powerpoint/2010/main" val="14704286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SPOLIARIUM</a:t>
            </a:r>
            <a:endParaRPr lang="en-PH" dirty="0"/>
          </a:p>
        </p:txBody>
      </p:sp>
      <p:pic>
        <p:nvPicPr>
          <p:cNvPr id="5" name="Picture Placeholder 4"/>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0769" r="10769"/>
          <a:stretch>
            <a:fillRect/>
          </a:stretch>
        </p:blipFill>
        <p:spPr>
          <a:xfrm rot="120000">
            <a:off x="5584031" y="1077708"/>
            <a:ext cx="5279854" cy="4486565"/>
          </a:xfrm>
        </p:spPr>
      </p:pic>
      <p:sp>
        <p:nvSpPr>
          <p:cNvPr id="4" name="Text Placeholder 3"/>
          <p:cNvSpPr>
            <a:spLocks noGrp="1"/>
          </p:cNvSpPr>
          <p:nvPr>
            <p:ph type="body" sz="half" idx="2"/>
          </p:nvPr>
        </p:nvSpPr>
        <p:spPr/>
        <p:txBody>
          <a:bodyPr/>
          <a:lstStyle/>
          <a:p>
            <a:pPr marL="285750" indent="-285750">
              <a:buFont typeface="Arial" panose="020B0604020202020204" pitchFamily="34" charset="0"/>
              <a:buChar char="•"/>
            </a:pPr>
            <a:r>
              <a:rPr lang="en-US" sz="2000" dirty="0" err="1"/>
              <a:t>Spoliarium</a:t>
            </a:r>
            <a:r>
              <a:rPr lang="en-US" sz="2000" dirty="0"/>
              <a:t> is a Latin word referring to the basement of the Roman Colosseum where the fallen and dying gladiators are dumped and devoid of their worldly possessions. </a:t>
            </a:r>
          </a:p>
        </p:txBody>
      </p:sp>
    </p:spTree>
    <p:extLst>
      <p:ext uri="{BB962C8B-B14F-4D97-AF65-F5344CB8AC3E}">
        <p14:creationId xmlns:p14="http://schemas.microsoft.com/office/powerpoint/2010/main" val="40867839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008" y="975594"/>
            <a:ext cx="4330499" cy="1303867"/>
          </a:xfrm>
        </p:spPr>
        <p:txBody>
          <a:bodyPr/>
          <a:lstStyle/>
          <a:p>
            <a:pPr algn="ctr"/>
            <a:r>
              <a:rPr lang="en-US" sz="3600" dirty="0" smtClean="0"/>
              <a:t>THE PARISIAN LIFE</a:t>
            </a:r>
            <a:endParaRPr lang="en-PH" sz="3600" dirty="0"/>
          </a:p>
        </p:txBody>
      </p:sp>
      <p:sp>
        <p:nvSpPr>
          <p:cNvPr id="4" name="Text Placeholder 3"/>
          <p:cNvSpPr>
            <a:spLocks noGrp="1"/>
          </p:cNvSpPr>
          <p:nvPr>
            <p:ph type="body" sz="half" idx="2"/>
          </p:nvPr>
        </p:nvSpPr>
        <p:spPr/>
        <p:txBody>
          <a:bodyPr/>
          <a:lstStyle/>
          <a:p>
            <a:pPr marL="285750" indent="-285750">
              <a:buFont typeface="Arial" panose="020B0604020202020204" pitchFamily="34" charset="0"/>
              <a:buChar char="•"/>
            </a:pPr>
            <a:r>
              <a:rPr lang="en-US" sz="1800" dirty="0"/>
              <a:t>The Parisian Life does not solely embody the “intangible ideas of the Filipino national consciousness” but also Luna's talent as an artist. The Parisian Life painting proves that Luna is an “indefatigable painter of women”.</a:t>
            </a:r>
            <a:endParaRPr lang="en-PH" sz="1800" dirty="0"/>
          </a:p>
        </p:txBody>
      </p:sp>
      <p:pic>
        <p:nvPicPr>
          <p:cNvPr id="8" name="Picture Placeholder 7"/>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436" r="1436"/>
          <a:stretch/>
        </p:blipFill>
        <p:spPr>
          <a:xfrm rot="120000">
            <a:off x="5652000" y="1077708"/>
            <a:ext cx="5279854" cy="4486565"/>
          </a:xfrm>
        </p:spPr>
      </p:pic>
    </p:spTree>
    <p:extLst>
      <p:ext uri="{BB962C8B-B14F-4D97-AF65-F5344CB8AC3E}">
        <p14:creationId xmlns:p14="http://schemas.microsoft.com/office/powerpoint/2010/main" val="2201777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1786" y="982132"/>
            <a:ext cx="4446165" cy="1303867"/>
          </a:xfrm>
        </p:spPr>
        <p:txBody>
          <a:bodyPr/>
          <a:lstStyle/>
          <a:p>
            <a:pPr algn="ctr"/>
            <a:r>
              <a:rPr lang="en-US" sz="3200" dirty="0" smtClean="0"/>
              <a:t>THE PALAY MAIDEN</a:t>
            </a:r>
            <a:endParaRPr lang="en-PH" sz="3200" dirty="0"/>
          </a:p>
        </p:txBody>
      </p:sp>
      <p:sp>
        <p:nvSpPr>
          <p:cNvPr id="4" name="Text Placeholder 3"/>
          <p:cNvSpPr>
            <a:spLocks noGrp="1"/>
          </p:cNvSpPr>
          <p:nvPr>
            <p:ph type="body" sz="half" idx="2"/>
          </p:nvPr>
        </p:nvSpPr>
        <p:spPr/>
        <p:txBody>
          <a:bodyPr/>
          <a:lstStyle/>
          <a:p>
            <a:pPr marL="285750" indent="-285750">
              <a:buFont typeface="Arial" panose="020B0604020202020204" pitchFamily="34" charset="0"/>
              <a:buChar char="•"/>
            </a:pPr>
            <a:r>
              <a:rPr lang="en-PH" sz="2000" dirty="0" err="1"/>
              <a:t>Amorsolo's</a:t>
            </a:r>
            <a:r>
              <a:rPr lang="en-PH" sz="2000" dirty="0"/>
              <a:t> 1920 masterpiece “</a:t>
            </a:r>
            <a:r>
              <a:rPr lang="en-PH" sz="2000" dirty="0" err="1"/>
              <a:t>Palay</a:t>
            </a:r>
            <a:r>
              <a:rPr lang="en-PH" sz="2000" dirty="0"/>
              <a:t> Maiden” celebrated the Filipina in her own likeness, carrying new harvest to symbolize the hope for a rising nation.</a:t>
            </a:r>
            <a:endParaRPr lang="en-US" sz="2000" dirty="0"/>
          </a:p>
        </p:txBody>
      </p:sp>
      <p:pic>
        <p:nvPicPr>
          <p:cNvPr id="6" name="Picture Placeholder 5"/>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2008" t="3148" r="-2008" b="3148"/>
          <a:stretch/>
        </p:blipFill>
        <p:spPr/>
      </p:pic>
    </p:spTree>
    <p:extLst>
      <p:ext uri="{BB962C8B-B14F-4D97-AF65-F5344CB8AC3E}">
        <p14:creationId xmlns:p14="http://schemas.microsoft.com/office/powerpoint/2010/main" val="305330606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1786" y="982132"/>
            <a:ext cx="4446165" cy="1303867"/>
          </a:xfrm>
        </p:spPr>
        <p:txBody>
          <a:bodyPr/>
          <a:lstStyle/>
          <a:p>
            <a:pPr algn="ctr"/>
            <a:r>
              <a:rPr lang="en-US" sz="3200" dirty="0" smtClean="0"/>
              <a:t>ANTIPOLO FIESTA</a:t>
            </a:r>
            <a:endParaRPr lang="en-PH" sz="3200" dirty="0"/>
          </a:p>
        </p:txBody>
      </p:sp>
      <p:sp>
        <p:nvSpPr>
          <p:cNvPr id="4" name="Text Placeholder 3"/>
          <p:cNvSpPr>
            <a:spLocks noGrp="1"/>
          </p:cNvSpPr>
          <p:nvPr>
            <p:ph type="body" sz="half" idx="2"/>
          </p:nvPr>
        </p:nvSpPr>
        <p:spPr/>
        <p:txBody>
          <a:bodyPr/>
          <a:lstStyle/>
          <a:p>
            <a:pPr marL="285750" indent="-285750">
              <a:buFont typeface="Arial" panose="020B0604020202020204" pitchFamily="34" charset="0"/>
              <a:buChar char="•"/>
            </a:pPr>
            <a:r>
              <a:rPr lang="en-US" dirty="0"/>
              <a:t>This oil </a:t>
            </a:r>
            <a:r>
              <a:rPr lang="en-US" dirty="0" smtClean="0"/>
              <a:t>painting </a:t>
            </a:r>
            <a:r>
              <a:rPr lang="en-US" dirty="0"/>
              <a:t>on canvas </a:t>
            </a:r>
            <a:r>
              <a:rPr lang="en-US" dirty="0" smtClean="0"/>
              <a:t>by </a:t>
            </a:r>
            <a:r>
              <a:rPr lang="en-US" dirty="0" err="1" smtClean="0"/>
              <a:t>amorsolo</a:t>
            </a:r>
            <a:r>
              <a:rPr lang="en-US" dirty="0" smtClean="0"/>
              <a:t> depicts </a:t>
            </a:r>
            <a:r>
              <a:rPr lang="en-US" dirty="0"/>
              <a:t>a rural scene where a group of people are shown celebrating a </a:t>
            </a:r>
            <a:r>
              <a:rPr lang="en-US" i="1" dirty="0"/>
              <a:t>fiesta</a:t>
            </a:r>
            <a:r>
              <a:rPr lang="en-US" dirty="0"/>
              <a:t> in </a:t>
            </a:r>
            <a:r>
              <a:rPr lang="en-US" i="1" dirty="0" err="1"/>
              <a:t>Antipolo</a:t>
            </a:r>
            <a:r>
              <a:rPr lang="en-US" dirty="0"/>
              <a:t>. The main focus is on a pair of dancers in the field surrounded by revelers both young and old.  Abundant food is presented in basketfuls of assorted fruits on the benches and on the ground, as well as the traditional roasted pig or </a:t>
            </a:r>
            <a:r>
              <a:rPr lang="en-US" dirty="0" err="1"/>
              <a:t>lechon</a:t>
            </a:r>
            <a:r>
              <a:rPr lang="en-US" dirty="0"/>
              <a:t> being prepared by two men.</a:t>
            </a:r>
          </a:p>
        </p:txBody>
      </p:sp>
      <p:pic>
        <p:nvPicPr>
          <p:cNvPr id="5" name="Picture Placeholder 4"/>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15" r="115"/>
          <a:stretch/>
        </p:blipFill>
        <p:spPr/>
      </p:pic>
    </p:spTree>
    <p:extLst>
      <p:ext uri="{BB962C8B-B14F-4D97-AF65-F5344CB8AC3E}">
        <p14:creationId xmlns:p14="http://schemas.microsoft.com/office/powerpoint/2010/main" val="2661619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Filipino Grievances Against Governor Wood</a:t>
            </a:r>
            <a:endParaRPr lang="en-PH" dirty="0"/>
          </a:p>
        </p:txBody>
      </p:sp>
      <p:sp>
        <p:nvSpPr>
          <p:cNvPr id="3" name="Content Placeholder 2"/>
          <p:cNvSpPr>
            <a:spLocks noGrp="1"/>
          </p:cNvSpPr>
          <p:nvPr>
            <p:ph sz="half" idx="1"/>
          </p:nvPr>
        </p:nvSpPr>
        <p:spPr>
          <a:xfrm>
            <a:off x="5499117" y="2610654"/>
            <a:ext cx="3397056" cy="3310128"/>
          </a:xfrm>
        </p:spPr>
        <p:txBody>
          <a:bodyPr>
            <a:normAutofit/>
          </a:bodyPr>
          <a:lstStyle/>
          <a:p>
            <a:r>
              <a:rPr lang="en-US" dirty="0"/>
              <a:t>Gregorio F. </a:t>
            </a:r>
            <a:r>
              <a:rPr lang="en-US" dirty="0" err="1"/>
              <a:t>Zaide</a:t>
            </a:r>
            <a:r>
              <a:rPr lang="en-US" dirty="0"/>
              <a:t> was a Filipino historian, author and politician from the town of </a:t>
            </a:r>
            <a:r>
              <a:rPr lang="en-US" dirty="0" err="1" smtClean="0"/>
              <a:t>Pagsanan</a:t>
            </a:r>
            <a:r>
              <a:rPr lang="en-US" dirty="0"/>
              <a:t>, Laguna in the Philippines. A multi-awarded author, </a:t>
            </a:r>
            <a:r>
              <a:rPr lang="en-US" dirty="0" err="1"/>
              <a:t>Zaide</a:t>
            </a:r>
            <a:r>
              <a:rPr lang="en-US" dirty="0"/>
              <a:t> wrote 67 books and more than 500 articles about history, he is known as the "Dean of Filipino Historiographers</a:t>
            </a:r>
            <a:r>
              <a:rPr lang="en-US" dirty="0" smtClean="0"/>
              <a:t>.“. </a:t>
            </a:r>
            <a:endParaRPr lang="en-PH" dirty="0"/>
          </a:p>
        </p:txBody>
      </p:sp>
      <p:pic>
        <p:nvPicPr>
          <p:cNvPr id="15" name="Picture Placeholder 14"/>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6480" b="6480"/>
          <a:stretch>
            <a:fillRect/>
          </a:stretch>
        </p:blipFill>
        <p:spPr/>
      </p:pic>
    </p:spTree>
    <p:extLst>
      <p:ext uri="{BB962C8B-B14F-4D97-AF65-F5344CB8AC3E}">
        <p14:creationId xmlns:p14="http://schemas.microsoft.com/office/powerpoint/2010/main" val="232204985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Gov. Gen. Leonardo Wood</a:t>
            </a:r>
            <a:endParaRPr lang="en-PH" sz="3600" dirty="0"/>
          </a:p>
        </p:txBody>
      </p:sp>
      <p:sp>
        <p:nvSpPr>
          <p:cNvPr id="3" name="Content Placeholder 2"/>
          <p:cNvSpPr>
            <a:spLocks noGrp="1"/>
          </p:cNvSpPr>
          <p:nvPr>
            <p:ph sz="half" idx="1"/>
          </p:nvPr>
        </p:nvSpPr>
        <p:spPr/>
        <p:txBody>
          <a:bodyPr>
            <a:normAutofit fontScale="92500" lnSpcReduction="10000"/>
          </a:bodyPr>
          <a:lstStyle/>
          <a:p>
            <a:r>
              <a:rPr lang="en-US" sz="1400" dirty="0" smtClean="0"/>
              <a:t>Wood was a United States Army major general, physician and public official.</a:t>
            </a:r>
          </a:p>
          <a:p>
            <a:r>
              <a:rPr lang="en-US" sz="1400" dirty="0" smtClean="0"/>
              <a:t>He graduated in Harvard medical school and conscripted to the U.S army as medical doctor.</a:t>
            </a:r>
          </a:p>
          <a:p>
            <a:r>
              <a:rPr lang="en-US" sz="1400" dirty="0" smtClean="0"/>
              <a:t>A Military governor in Cuba(1899-1902) and Mindanao (1903)</a:t>
            </a:r>
          </a:p>
          <a:p>
            <a:r>
              <a:rPr lang="en-US" sz="1400" dirty="0" smtClean="0"/>
              <a:t>Wood commanded the Philippine Division of U.S Army (1906-1908)</a:t>
            </a:r>
          </a:p>
          <a:p>
            <a:r>
              <a:rPr lang="en-US" sz="1400" dirty="0" smtClean="0"/>
              <a:t>A republican candidate for presidency but lost in nomination to warren </a:t>
            </a:r>
            <a:r>
              <a:rPr lang="en-US" sz="1400" dirty="0" err="1" smtClean="0"/>
              <a:t>harding</a:t>
            </a:r>
            <a:r>
              <a:rPr lang="en-US" sz="1400" dirty="0" smtClean="0"/>
              <a:t> (1920)</a:t>
            </a:r>
          </a:p>
          <a:p>
            <a:r>
              <a:rPr lang="en-US" sz="1400" dirty="0" smtClean="0"/>
              <a:t>Wood was governor general of the Philippines from 1921 to 1927</a:t>
            </a:r>
            <a:endParaRPr lang="en-PH" sz="1400" dirty="0"/>
          </a:p>
        </p:txBody>
      </p:sp>
      <p:sp>
        <p:nvSpPr>
          <p:cNvPr id="4" name="Content Placeholder 3"/>
          <p:cNvSpPr>
            <a:spLocks noGrp="1"/>
          </p:cNvSpPr>
          <p:nvPr>
            <p:ph sz="half" idx="2"/>
          </p:nvPr>
        </p:nvSpPr>
        <p:spPr>
          <a:xfrm>
            <a:off x="7316216" y="3169192"/>
            <a:ext cx="3268277" cy="2701256"/>
          </a:xfrm>
        </p:spPr>
        <p:txBody>
          <a:bodyPr>
            <a:normAutofit/>
          </a:bodyPr>
          <a:lstStyle/>
          <a:p>
            <a:pPr marL="0" indent="0">
              <a:buNone/>
            </a:pPr>
            <a:r>
              <a:rPr lang="en-US" sz="1400" dirty="0"/>
              <a:t>            </a:t>
            </a:r>
            <a:r>
              <a:rPr lang="en-US" sz="1400" dirty="0" smtClean="0"/>
              <a:t> Warren G. Harding</a:t>
            </a:r>
            <a:endParaRPr lang="en-US" sz="1400" dirty="0"/>
          </a:p>
          <a:p>
            <a:pPr marL="0" indent="0">
              <a:buNone/>
            </a:pPr>
            <a:endParaRPr lang="en-US" sz="1400" dirty="0"/>
          </a:p>
          <a:p>
            <a:pPr marL="0" indent="0">
              <a:buNone/>
            </a:pPr>
            <a:endParaRPr lang="en-US" sz="1400" dirty="0" smtClean="0"/>
          </a:p>
          <a:p>
            <a:r>
              <a:rPr lang="en-US" sz="1400" dirty="0" smtClean="0"/>
              <a:t>Wood was Sent to the Philippines</a:t>
            </a:r>
            <a:br>
              <a:rPr lang="en-US" sz="1400" dirty="0" smtClean="0"/>
            </a:br>
            <a:r>
              <a:rPr lang="en-US" sz="1400" dirty="0" smtClean="0"/>
              <a:t>by President Harding to serve on a special Mission. Wood carried out a one-year appointment as Governor General of the Philippines in 1921. </a:t>
            </a:r>
            <a:endParaRPr lang="en-US" sz="1400" dirty="0"/>
          </a:p>
        </p:txBody>
      </p:sp>
      <p:pic>
        <p:nvPicPr>
          <p:cNvPr id="6" name="Picture Placeholder 5"/>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5182" b="5182"/>
          <a:stretch>
            <a:fillRect/>
          </a:stretch>
        </p:blipFill>
        <p:spPr>
          <a:xfrm rot="21443349">
            <a:off x="449661" y="1695125"/>
            <a:ext cx="2736000" cy="3367314"/>
          </a:xfrm>
        </p:spPr>
      </p:pic>
      <p:sp>
        <p:nvSpPr>
          <p:cNvPr id="8" name="Rectangle 7">
            <a:extLst>
              <a:ext uri="{FF2B5EF4-FFF2-40B4-BE49-F238E27FC236}">
                <a16:creationId xmlns:a16="http://schemas.microsoft.com/office/drawing/2014/main" id="{70B174F2-1F76-47A0-AB1D-8A1D959EAAB5}"/>
              </a:ext>
            </a:extLst>
          </p:cNvPr>
          <p:cNvSpPr/>
          <p:nvPr/>
        </p:nvSpPr>
        <p:spPr>
          <a:xfrm rot="378502">
            <a:off x="9902502" y="1736230"/>
            <a:ext cx="1988191" cy="2333928"/>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389434">
            <a:off x="10112737" y="1837737"/>
            <a:ext cx="1567721" cy="2130913"/>
          </a:xfrm>
          <a:prstGeom prst="rect">
            <a:avLst/>
          </a:prstGeom>
        </p:spPr>
      </p:pic>
    </p:spTree>
    <p:extLst>
      <p:ext uri="{BB962C8B-B14F-4D97-AF65-F5344CB8AC3E}">
        <p14:creationId xmlns:p14="http://schemas.microsoft.com/office/powerpoint/2010/main" val="8939676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Expectations and Reality</a:t>
            </a:r>
            <a:endParaRPr lang="en-PH" dirty="0"/>
          </a:p>
        </p:txBody>
      </p:sp>
      <p:sp>
        <p:nvSpPr>
          <p:cNvPr id="3" name="Content Placeholder 2"/>
          <p:cNvSpPr>
            <a:spLocks noGrp="1"/>
          </p:cNvSpPr>
          <p:nvPr>
            <p:ph sz="half" idx="1"/>
          </p:nvPr>
        </p:nvSpPr>
        <p:spPr/>
        <p:txBody>
          <a:bodyPr/>
          <a:lstStyle/>
          <a:p>
            <a:r>
              <a:rPr lang="en-US" dirty="0"/>
              <a:t>Cognizant of General Wood's participation in the liberation of Cuba, Filipinos expected that spirit of cooperation would be </a:t>
            </a:r>
            <a:r>
              <a:rPr lang="en-US" dirty="0" smtClean="0"/>
              <a:t>maintained amongst the Filipinos and Americans. </a:t>
            </a:r>
            <a:r>
              <a:rPr lang="en-US" dirty="0"/>
              <a:t>Political emancipation would be complete.</a:t>
            </a:r>
            <a:endParaRPr lang="en-PH" dirty="0"/>
          </a:p>
        </p:txBody>
      </p:sp>
      <p:sp>
        <p:nvSpPr>
          <p:cNvPr id="4" name="Content Placeholder 3"/>
          <p:cNvSpPr>
            <a:spLocks noGrp="1"/>
          </p:cNvSpPr>
          <p:nvPr>
            <p:ph sz="half" idx="2"/>
          </p:nvPr>
        </p:nvSpPr>
        <p:spPr/>
        <p:txBody>
          <a:bodyPr/>
          <a:lstStyle/>
          <a:p>
            <a:r>
              <a:rPr lang="en-US" dirty="0" smtClean="0"/>
              <a:t>It </a:t>
            </a:r>
            <a:r>
              <a:rPr lang="en-US" dirty="0"/>
              <a:t>turns out that under </a:t>
            </a:r>
            <a:r>
              <a:rPr lang="en-US" dirty="0" smtClean="0"/>
              <a:t>his administration</a:t>
            </a:r>
            <a:r>
              <a:rPr lang="en-US" dirty="0"/>
              <a:t>, </a:t>
            </a:r>
            <a:r>
              <a:rPr lang="en-US" dirty="0" smtClean="0"/>
              <a:t>the expectations </a:t>
            </a:r>
            <a:r>
              <a:rPr lang="en-US" dirty="0"/>
              <a:t>that they had were the exact opposite. Governor Wood has abused his authority which caused a lot of difficulties for the </a:t>
            </a:r>
            <a:r>
              <a:rPr lang="en-US" dirty="0" smtClean="0"/>
              <a:t>Filipinos. There </a:t>
            </a:r>
            <a:r>
              <a:rPr lang="en-US" dirty="0"/>
              <a:t>was a train of usurpation &amp; arbitrary acts Resulted in curtailment of our autonomy &amp; destruction of our constitutional system Reversal of America's Philippine Policy</a:t>
            </a:r>
            <a:endParaRPr lang="en-PH" dirty="0"/>
          </a:p>
        </p:txBody>
      </p:sp>
    </p:spTree>
    <p:extLst>
      <p:ext uri="{BB962C8B-B14F-4D97-AF65-F5344CB8AC3E}">
        <p14:creationId xmlns:p14="http://schemas.microsoft.com/office/powerpoint/2010/main" val="13987504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F92BC-2A7E-406A-9A53-C55459101701}"/>
              </a:ext>
            </a:extLst>
          </p:cNvPr>
          <p:cNvSpPr>
            <a:spLocks noGrp="1"/>
          </p:cNvSpPr>
          <p:nvPr>
            <p:ph type="title"/>
          </p:nvPr>
        </p:nvSpPr>
        <p:spPr>
          <a:xfrm>
            <a:off x="1284917" y="452286"/>
            <a:ext cx="9601196" cy="1303867"/>
          </a:xfrm>
        </p:spPr>
        <p:txBody>
          <a:bodyPr/>
          <a:lstStyle/>
          <a:p>
            <a:r>
              <a:rPr lang="en-US" dirty="0"/>
              <a:t>Authors</a:t>
            </a:r>
          </a:p>
        </p:txBody>
      </p:sp>
      <p:sp>
        <p:nvSpPr>
          <p:cNvPr id="3" name="Content Placeholder 2">
            <a:extLst>
              <a:ext uri="{FF2B5EF4-FFF2-40B4-BE49-F238E27FC236}">
                <a16:creationId xmlns:a16="http://schemas.microsoft.com/office/drawing/2014/main" id="{DF07AB04-2B85-480B-A4EF-348CDC4C2C42}"/>
              </a:ext>
            </a:extLst>
          </p:cNvPr>
          <p:cNvSpPr>
            <a:spLocks noGrp="1"/>
          </p:cNvSpPr>
          <p:nvPr>
            <p:ph idx="1"/>
          </p:nvPr>
        </p:nvSpPr>
        <p:spPr>
          <a:xfrm>
            <a:off x="1284917" y="4547281"/>
            <a:ext cx="2952000" cy="1109133"/>
          </a:xfrm>
        </p:spPr>
        <p:txBody>
          <a:bodyPr/>
          <a:lstStyle/>
          <a:p>
            <a:pPr marL="0" indent="0">
              <a:buNone/>
            </a:pPr>
            <a:r>
              <a:rPr lang="en-US" sz="1600" dirty="0"/>
              <a:t>is an American historian and educator. He is the Fred Harvey Harrington Professor of History at the University of Wisconsin–Madison.</a:t>
            </a:r>
          </a:p>
        </p:txBody>
      </p:sp>
      <p:sp>
        <p:nvSpPr>
          <p:cNvPr id="5" name="Content Placeholder 4">
            <a:extLst>
              <a:ext uri="{FF2B5EF4-FFF2-40B4-BE49-F238E27FC236}">
                <a16:creationId xmlns:a16="http://schemas.microsoft.com/office/drawing/2014/main" id="{A67EE021-5134-4FB5-978F-884273E35CFA}"/>
              </a:ext>
            </a:extLst>
          </p:cNvPr>
          <p:cNvSpPr>
            <a:spLocks noGrp="1"/>
          </p:cNvSpPr>
          <p:nvPr>
            <p:ph idx="14"/>
          </p:nvPr>
        </p:nvSpPr>
        <p:spPr>
          <a:xfrm>
            <a:off x="8071598" y="4547281"/>
            <a:ext cx="3296426" cy="1109133"/>
          </a:xfrm>
        </p:spPr>
        <p:txBody>
          <a:bodyPr/>
          <a:lstStyle/>
          <a:p>
            <a:pPr marL="0" indent="0">
              <a:buNone/>
            </a:pPr>
            <a:r>
              <a:rPr lang="en-PH" sz="1400" dirty="0"/>
              <a:t>is a Filipino Postwar &amp; Contemporary painter who was born in 1932 </a:t>
            </a:r>
            <a:r>
              <a:rPr lang="en-US" sz="1600" dirty="0"/>
              <a:t>who started with a figurative style but soon began to amalgamate Expressionism, Fauvism and Impressionism in his paintings.</a:t>
            </a:r>
            <a:endParaRPr lang="en-US" sz="1400" dirty="0"/>
          </a:p>
        </p:txBody>
      </p:sp>
      <p:pic>
        <p:nvPicPr>
          <p:cNvPr id="9" name="Picture Placeholder 8">
            <a:extLst>
              <a:ext uri="{FF2B5EF4-FFF2-40B4-BE49-F238E27FC236}">
                <a16:creationId xmlns:a16="http://schemas.microsoft.com/office/drawing/2014/main" id="{83305846-204E-E911-6138-1374D7B5AFCD}"/>
              </a:ext>
            </a:extLst>
          </p:cNvPr>
          <p:cNvPicPr>
            <a:picLocks noGrp="1" noChangeAspect="1"/>
          </p:cNvPicPr>
          <p:nvPr>
            <p:ph type="pic" sz="quarter" idx="15"/>
          </p:nvPr>
        </p:nvPicPr>
        <p:blipFill>
          <a:blip r:embed="rId2"/>
          <a:srcRect t="68" b="68"/>
          <a:stretch>
            <a:fillRect/>
          </a:stretch>
        </p:blipFill>
        <p:spPr>
          <a:xfrm>
            <a:off x="2180273" y="2848356"/>
            <a:ext cx="1161288" cy="1161288"/>
          </a:xfrm>
        </p:spPr>
      </p:pic>
      <p:pic>
        <p:nvPicPr>
          <p:cNvPr id="18" name="Picture Placeholder 17">
            <a:extLst>
              <a:ext uri="{FF2B5EF4-FFF2-40B4-BE49-F238E27FC236}">
                <a16:creationId xmlns:a16="http://schemas.microsoft.com/office/drawing/2014/main" id="{072D1436-14FA-C38C-29D7-5ABC49A50427}"/>
              </a:ext>
            </a:extLst>
          </p:cNvPr>
          <p:cNvPicPr>
            <a:picLocks noGrp="1" noChangeAspect="1"/>
          </p:cNvPicPr>
          <p:nvPr>
            <p:ph type="pic" sz="quarter" idx="17"/>
          </p:nvPr>
        </p:nvPicPr>
        <p:blipFill rotWithShape="1">
          <a:blip r:embed="rId3"/>
          <a:srcRect l="23909" r="1951" b="21958"/>
          <a:stretch/>
        </p:blipFill>
        <p:spPr>
          <a:xfrm>
            <a:off x="8838000" y="2920902"/>
            <a:ext cx="1163828" cy="1163828"/>
          </a:xfrm>
        </p:spPr>
      </p:pic>
      <p:pic>
        <p:nvPicPr>
          <p:cNvPr id="29" name="Content Placeholder 28">
            <a:extLst>
              <a:ext uri="{FF2B5EF4-FFF2-40B4-BE49-F238E27FC236}">
                <a16:creationId xmlns:a16="http://schemas.microsoft.com/office/drawing/2014/main" id="{67BDA767-4137-7783-22DA-449D01BC7D30}"/>
              </a:ext>
            </a:extLst>
          </p:cNvPr>
          <p:cNvPicPr>
            <a:picLocks noGrp="1" noChangeAspect="1"/>
          </p:cNvPicPr>
          <p:nvPr>
            <p:ph idx="13"/>
          </p:nvPr>
        </p:nvPicPr>
        <p:blipFill>
          <a:blip r:embed="rId4"/>
          <a:stretch>
            <a:fillRect/>
          </a:stretch>
        </p:blipFill>
        <p:spPr>
          <a:xfrm>
            <a:off x="4692159" y="1966795"/>
            <a:ext cx="2807687" cy="3538859"/>
          </a:xfrm>
        </p:spPr>
      </p:pic>
      <p:sp>
        <p:nvSpPr>
          <p:cNvPr id="7" name="TextBox 6">
            <a:extLst>
              <a:ext uri="{FF2B5EF4-FFF2-40B4-BE49-F238E27FC236}">
                <a16:creationId xmlns:a16="http://schemas.microsoft.com/office/drawing/2014/main" id="{38837089-44AE-47DE-8CAF-607169876FC2}"/>
              </a:ext>
            </a:extLst>
          </p:cNvPr>
          <p:cNvSpPr txBox="1"/>
          <p:nvPr/>
        </p:nvSpPr>
        <p:spPr>
          <a:xfrm>
            <a:off x="1446812" y="1966795"/>
            <a:ext cx="3245344" cy="954107"/>
          </a:xfrm>
          <a:prstGeom prst="rect">
            <a:avLst/>
          </a:prstGeom>
          <a:noFill/>
        </p:spPr>
        <p:txBody>
          <a:bodyPr wrap="square" rtlCol="0">
            <a:spAutoFit/>
          </a:bodyPr>
          <a:lstStyle/>
          <a:p>
            <a:r>
              <a:rPr lang="en-US" sz="2800" b="1" dirty="0"/>
              <a:t>Alfred W. </a:t>
            </a:r>
            <a:r>
              <a:rPr lang="en-US" sz="2800" b="1" dirty="0" err="1"/>
              <a:t>Mccoy</a:t>
            </a:r>
            <a:r>
              <a:rPr lang="en-US" sz="2800" b="1" dirty="0"/>
              <a:t> </a:t>
            </a:r>
          </a:p>
          <a:p>
            <a:endParaRPr lang="en-US" sz="2800" dirty="0"/>
          </a:p>
        </p:txBody>
      </p:sp>
      <p:sp>
        <p:nvSpPr>
          <p:cNvPr id="8" name="TextBox 7">
            <a:extLst>
              <a:ext uri="{FF2B5EF4-FFF2-40B4-BE49-F238E27FC236}">
                <a16:creationId xmlns:a16="http://schemas.microsoft.com/office/drawing/2014/main" id="{3EAD9820-791E-48FB-9A76-3E46B8CF6CEF}"/>
              </a:ext>
            </a:extLst>
          </p:cNvPr>
          <p:cNvSpPr txBox="1"/>
          <p:nvPr/>
        </p:nvSpPr>
        <p:spPr>
          <a:xfrm>
            <a:off x="8071598" y="1966795"/>
            <a:ext cx="3396754" cy="954107"/>
          </a:xfrm>
          <a:prstGeom prst="rect">
            <a:avLst/>
          </a:prstGeom>
          <a:noFill/>
        </p:spPr>
        <p:txBody>
          <a:bodyPr wrap="square" rtlCol="0">
            <a:spAutoFit/>
          </a:bodyPr>
          <a:lstStyle/>
          <a:p>
            <a:r>
              <a:rPr lang="en-US" sz="2800" b="1" dirty="0"/>
              <a:t>Alfredo R. </a:t>
            </a:r>
            <a:r>
              <a:rPr lang="en-US" sz="2800" b="1" dirty="0" err="1"/>
              <a:t>Roces</a:t>
            </a:r>
            <a:endParaRPr lang="en-US" sz="2800" b="1" dirty="0"/>
          </a:p>
          <a:p>
            <a:endParaRPr lang="en-US" sz="2800" dirty="0"/>
          </a:p>
        </p:txBody>
      </p:sp>
    </p:spTree>
    <p:extLst>
      <p:ext uri="{BB962C8B-B14F-4D97-AF65-F5344CB8AC3E}">
        <p14:creationId xmlns:p14="http://schemas.microsoft.com/office/powerpoint/2010/main" val="194468653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Arbitrary Acts</a:t>
            </a:r>
            <a:endParaRPr lang="en-PH" dirty="0"/>
          </a:p>
        </p:txBody>
      </p:sp>
      <p:sp>
        <p:nvSpPr>
          <p:cNvPr id="3" name="Content Placeholder 2"/>
          <p:cNvSpPr>
            <a:spLocks noGrp="1"/>
          </p:cNvSpPr>
          <p:nvPr>
            <p:ph idx="1"/>
          </p:nvPr>
        </p:nvSpPr>
        <p:spPr/>
        <p:txBody>
          <a:bodyPr numCol="2"/>
          <a:lstStyle/>
          <a:p>
            <a:pPr marL="228600" indent="-228600">
              <a:buAutoNum type="arabicPeriod"/>
            </a:pPr>
            <a:r>
              <a:rPr lang="en-US" sz="1200" dirty="0" smtClean="0"/>
              <a:t>He </a:t>
            </a:r>
            <a:r>
              <a:rPr lang="en-US" sz="1200" dirty="0"/>
              <a:t>has refused his assent to laws which were the most wholesome &amp; necessary heads of department. </a:t>
            </a:r>
            <a:endParaRPr lang="en-US" sz="1200" dirty="0" smtClean="0"/>
          </a:p>
          <a:p>
            <a:pPr marL="228600" indent="-228600">
              <a:buAutoNum type="arabicPeriod"/>
            </a:pPr>
            <a:r>
              <a:rPr lang="en-US" sz="1200" dirty="0" smtClean="0"/>
              <a:t>He </a:t>
            </a:r>
            <a:r>
              <a:rPr lang="en-US" sz="1200" dirty="0"/>
              <a:t>has set at naught both the legal authority and responsibility for the Philippine heads of departments. </a:t>
            </a:r>
            <a:endParaRPr lang="en-US" sz="1200" dirty="0" smtClean="0"/>
          </a:p>
          <a:p>
            <a:pPr marL="228600" indent="-228600">
              <a:buAutoNum type="arabicPeriod"/>
            </a:pPr>
            <a:r>
              <a:rPr lang="en-US" sz="1200" dirty="0" smtClean="0"/>
              <a:t>He </a:t>
            </a:r>
            <a:r>
              <a:rPr lang="en-US" sz="1200" dirty="0"/>
              <a:t>has substituted his constitutional advisers for a group of military attaches without legal standing in the government and </a:t>
            </a:r>
            <a:r>
              <a:rPr lang="en-US" sz="1200" dirty="0" smtClean="0"/>
              <a:t>not </a:t>
            </a:r>
            <a:r>
              <a:rPr lang="en-US" sz="1200" dirty="0"/>
              <a:t>responsible to the people</a:t>
            </a:r>
            <a:r>
              <a:rPr lang="en-US" sz="1200" dirty="0" smtClean="0"/>
              <a:t>.</a:t>
            </a:r>
          </a:p>
          <a:p>
            <a:pPr marL="228600" indent="-228600">
              <a:buAutoNum type="arabicPeriod"/>
            </a:pPr>
            <a:r>
              <a:rPr lang="en-US" sz="1200" dirty="0" smtClean="0"/>
              <a:t>He </a:t>
            </a:r>
            <a:r>
              <a:rPr lang="en-US" sz="1200" dirty="0"/>
              <a:t>has reversed the policy of Filipinizing the service of the government by appointing Americans even when Filipinos of proven capacity were available. </a:t>
            </a:r>
            <a:endParaRPr lang="en-US" sz="1200" dirty="0" smtClean="0"/>
          </a:p>
          <a:p>
            <a:pPr marL="228600" indent="-228600">
              <a:buAutoNum type="arabicPeriod"/>
            </a:pPr>
            <a:r>
              <a:rPr lang="en-US" sz="1200" dirty="0" smtClean="0"/>
              <a:t>He </a:t>
            </a:r>
            <a:r>
              <a:rPr lang="en-US" sz="1200" dirty="0"/>
              <a:t>has obstructed the carrying out of national economic policies duty adopted by the Legislature, merely because they are in conflict with his personal views</a:t>
            </a:r>
            <a:r>
              <a:rPr lang="en-US" sz="1200" dirty="0" smtClean="0"/>
              <a:t>.</a:t>
            </a:r>
          </a:p>
          <a:p>
            <a:pPr marL="228600" indent="-228600">
              <a:buAutoNum type="arabicPeriod"/>
            </a:pPr>
            <a:endParaRPr lang="en-US" sz="1200" dirty="0"/>
          </a:p>
          <a:p>
            <a:pPr marL="228600" indent="-228600">
              <a:buAutoNum type="arabicPeriod"/>
            </a:pPr>
            <a:r>
              <a:rPr lang="en-US" sz="1200" dirty="0" smtClean="0"/>
              <a:t>He </a:t>
            </a:r>
            <a:r>
              <a:rPr lang="en-US" sz="1200" dirty="0"/>
              <a:t>has rendered merely perfunctory the power of the Legislature to pass the annual appropriation law by reviving items in the law of the preceding year, after vetoing the corresponding items of the current appropriation act, in the flagrant violation for Organic Law. </a:t>
            </a:r>
            <a:endParaRPr lang="en-US" sz="1200" dirty="0" smtClean="0"/>
          </a:p>
          <a:p>
            <a:pPr marL="228600" indent="-228600">
              <a:buAutoNum type="arabicPeriod"/>
            </a:pPr>
            <a:r>
              <a:rPr lang="en-US" sz="1200" dirty="0" smtClean="0"/>
              <a:t>He </a:t>
            </a:r>
            <a:r>
              <a:rPr lang="en-US" sz="1200" dirty="0"/>
              <a:t>has made appointments to positions and </a:t>
            </a:r>
            <a:r>
              <a:rPr lang="en-US" sz="1200" dirty="0" smtClean="0"/>
              <a:t>authorized </a:t>
            </a:r>
            <a:r>
              <a:rPr lang="en-US" sz="1200" dirty="0"/>
              <a:t>the payment of salaries therefore after having vetoed the appropriations of such salaries</a:t>
            </a:r>
            <a:r>
              <a:rPr lang="en-US" sz="1200" dirty="0" smtClean="0"/>
              <a:t>.</a:t>
            </a:r>
          </a:p>
          <a:p>
            <a:pPr marL="228600" indent="-228600">
              <a:buAutoNum type="arabicPeriod"/>
            </a:pPr>
            <a:r>
              <a:rPr lang="en-US" sz="1200" dirty="0" smtClean="0"/>
              <a:t>He </a:t>
            </a:r>
            <a:r>
              <a:rPr lang="en-US" sz="1200" dirty="0"/>
              <a:t>has used certain public funds to grant additional compensation to public officials in clear violation law. </a:t>
            </a:r>
            <a:endParaRPr lang="en-US" sz="1200" dirty="0" smtClean="0"/>
          </a:p>
          <a:p>
            <a:pPr marL="228600" indent="-228600">
              <a:buAutoNum type="arabicPeriod"/>
            </a:pPr>
            <a:r>
              <a:rPr lang="en-US" sz="1200" dirty="0" smtClean="0"/>
              <a:t>He </a:t>
            </a:r>
            <a:r>
              <a:rPr lang="en-US" sz="1200" dirty="0"/>
              <a:t>has arrogated unto himself the right of exercising the powers granted by law to the Emergency Board after abolishing said board on the ground that its powers involved an unlawful delegation of legislative authority. </a:t>
            </a:r>
            <a:endParaRPr lang="en-US" sz="1200" dirty="0" smtClean="0"/>
          </a:p>
          <a:p>
            <a:pPr marL="228600" indent="-228600">
              <a:buAutoNum type="arabicPeriod"/>
            </a:pPr>
            <a:r>
              <a:rPr lang="en-US" sz="1200" dirty="0" smtClean="0"/>
              <a:t>He </a:t>
            </a:r>
            <a:r>
              <a:rPr lang="en-US" sz="1200" dirty="0"/>
              <a:t>has unduly interfered in the administration of justice. </a:t>
            </a:r>
            <a:endParaRPr lang="en-PH" sz="1200" dirty="0"/>
          </a:p>
        </p:txBody>
      </p:sp>
    </p:spTree>
    <p:extLst>
      <p:ext uri="{BB962C8B-B14F-4D97-AF65-F5344CB8AC3E}">
        <p14:creationId xmlns:p14="http://schemas.microsoft.com/office/powerpoint/2010/main" val="33995986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Arbitrary Acts</a:t>
            </a:r>
            <a:endParaRPr lang="en-PH" dirty="0"/>
          </a:p>
        </p:txBody>
      </p:sp>
      <p:sp>
        <p:nvSpPr>
          <p:cNvPr id="3" name="Content Placeholder 2"/>
          <p:cNvSpPr>
            <a:spLocks noGrp="1"/>
          </p:cNvSpPr>
          <p:nvPr>
            <p:ph idx="1"/>
          </p:nvPr>
        </p:nvSpPr>
        <p:spPr>
          <a:xfrm>
            <a:off x="1295401" y="2556931"/>
            <a:ext cx="9601196" cy="3520596"/>
          </a:xfrm>
        </p:spPr>
        <p:txBody>
          <a:bodyPr numCol="2"/>
          <a:lstStyle/>
          <a:p>
            <a:pPr marL="228600" indent="-228600">
              <a:buFont typeface="+mj-lt"/>
              <a:buAutoNum type="arabicPeriod" startAt="11"/>
            </a:pPr>
            <a:r>
              <a:rPr lang="en-US" sz="1200" dirty="0" smtClean="0"/>
              <a:t>He </a:t>
            </a:r>
            <a:r>
              <a:rPr lang="en-US" sz="1200" dirty="0"/>
              <a:t>has refused to obtain the advice of the Senate in making appointments where such advice is required by the Organic Act</a:t>
            </a:r>
            <a:r>
              <a:rPr lang="en-US" sz="1200" dirty="0" smtClean="0"/>
              <a:t>.</a:t>
            </a:r>
          </a:p>
          <a:p>
            <a:pPr marL="228600" indent="-228600">
              <a:buFont typeface="+mj-lt"/>
              <a:buAutoNum type="arabicPeriod" startAt="11"/>
            </a:pPr>
            <a:r>
              <a:rPr lang="en-US" sz="1200" dirty="0" smtClean="0"/>
              <a:t>He </a:t>
            </a:r>
            <a:r>
              <a:rPr lang="en-US" sz="1200" dirty="0"/>
              <a:t>has refused to submit the Senate appointment for vacancies occurring during the recess of the Legislature in contravention of the Organic Act. </a:t>
            </a:r>
            <a:endParaRPr lang="en-US" sz="1200" dirty="0" smtClean="0"/>
          </a:p>
          <a:p>
            <a:pPr marL="228600" indent="-228600">
              <a:buFont typeface="+mj-lt"/>
              <a:buAutoNum type="arabicPeriod" startAt="11"/>
            </a:pPr>
            <a:r>
              <a:rPr lang="en-US" sz="1200" dirty="0" smtClean="0"/>
              <a:t>He </a:t>
            </a:r>
            <a:r>
              <a:rPr lang="en-US" sz="1200" dirty="0"/>
              <a:t>has continued in office nominees whose appointments had been rejected by the Senate. </a:t>
            </a:r>
            <a:endParaRPr lang="en-US" sz="1200" dirty="0" smtClean="0"/>
          </a:p>
          <a:p>
            <a:pPr marL="228600" indent="-228600">
              <a:buFont typeface="+mj-lt"/>
              <a:buAutoNum type="arabicPeriod" startAt="11"/>
            </a:pPr>
            <a:r>
              <a:rPr lang="en-US" sz="1200" dirty="0" smtClean="0"/>
              <a:t>He </a:t>
            </a:r>
            <a:r>
              <a:rPr lang="en-US" sz="1200" dirty="0"/>
              <a:t>has usurped legislative powers by imposing conditions on legislative measures approved by him. </a:t>
            </a:r>
            <a:endParaRPr lang="en-US" sz="1200" dirty="0" smtClean="0"/>
          </a:p>
          <a:p>
            <a:pPr marL="228600" indent="-228600">
              <a:buFont typeface="+mj-lt"/>
              <a:buAutoNum type="arabicPeriod" startAt="11"/>
            </a:pPr>
            <a:r>
              <a:rPr lang="en-US" sz="1200" dirty="0" smtClean="0"/>
              <a:t>He </a:t>
            </a:r>
            <a:r>
              <a:rPr lang="en-US" sz="1200" dirty="0"/>
              <a:t>has, in the administration of affairs in Mindanao, brought about a condition which has given rise to discord and dissension between certain groups of Christian and Mohammedan Filipinos</a:t>
            </a:r>
            <a:r>
              <a:rPr lang="en-US" sz="1200" dirty="0" smtClean="0"/>
              <a:t>.</a:t>
            </a:r>
          </a:p>
          <a:p>
            <a:pPr marL="228600" indent="-228600">
              <a:buFont typeface="+mj-lt"/>
              <a:buAutoNum type="arabicPeriod" startAt="11"/>
            </a:pPr>
            <a:r>
              <a:rPr lang="en-US" sz="1200" dirty="0" smtClean="0"/>
              <a:t>He </a:t>
            </a:r>
            <a:r>
              <a:rPr lang="en-US" sz="1200" dirty="0"/>
              <a:t>has by his policies created strained relations between resident Americans and Filipinos</a:t>
            </a:r>
            <a:r>
              <a:rPr lang="en-US" sz="1200" dirty="0" smtClean="0"/>
              <a:t>.</a:t>
            </a:r>
          </a:p>
          <a:p>
            <a:pPr marL="228600" indent="-228600">
              <a:buFont typeface="+mj-lt"/>
              <a:buAutoNum type="arabicPeriod" startAt="11"/>
            </a:pPr>
            <a:endParaRPr lang="en-US" sz="1200" dirty="0" smtClean="0"/>
          </a:p>
          <a:p>
            <a:pPr marL="228600" indent="-228600">
              <a:buFont typeface="+mj-lt"/>
              <a:buAutoNum type="arabicPeriod" startAt="11"/>
            </a:pPr>
            <a:r>
              <a:rPr lang="en-US" sz="1200" dirty="0" smtClean="0"/>
              <a:t>He </a:t>
            </a:r>
            <a:r>
              <a:rPr lang="en-US" sz="1200" dirty="0"/>
              <a:t>has endeavored, on the pretext of getting the government out of business, to dispose of all the companies capitalized by the government worth many millions of the people's money to powerful America interests. </a:t>
            </a:r>
            <a:endParaRPr lang="en-US" sz="1200" dirty="0" smtClean="0"/>
          </a:p>
          <a:p>
            <a:pPr marL="228600" indent="-228600">
              <a:buFont typeface="+mj-lt"/>
              <a:buAutoNum type="arabicPeriod" startAt="11"/>
            </a:pPr>
            <a:r>
              <a:rPr lang="en-US" sz="1200" dirty="0" smtClean="0"/>
              <a:t>He </a:t>
            </a:r>
            <a:r>
              <a:rPr lang="en-US" sz="1200" dirty="0"/>
              <a:t>has sanctioned the campaign of insidious propaganda in the United States against Filipino people and their aspirations</a:t>
            </a:r>
            <a:r>
              <a:rPr lang="en-US" sz="1200" dirty="0" smtClean="0"/>
              <a:t>.</a:t>
            </a:r>
          </a:p>
          <a:p>
            <a:pPr marL="228600" indent="-228600">
              <a:buFont typeface="+mj-lt"/>
              <a:buAutoNum type="arabicPeriod" startAt="11"/>
            </a:pPr>
            <a:r>
              <a:rPr lang="en-US" sz="1200" dirty="0" smtClean="0"/>
              <a:t>He </a:t>
            </a:r>
            <a:r>
              <a:rPr lang="en-US" sz="1200" dirty="0"/>
              <a:t>has attempted to close the Philippine National Bank so necessary to the economic development of the country. </a:t>
            </a:r>
            <a:endParaRPr lang="en-US" sz="1200" dirty="0" smtClean="0"/>
          </a:p>
          <a:p>
            <a:pPr marL="228600" indent="-228600">
              <a:buFont typeface="+mj-lt"/>
              <a:buAutoNum type="arabicPeriod" startAt="11"/>
            </a:pPr>
            <a:r>
              <a:rPr lang="en-US" sz="1200" dirty="0" smtClean="0"/>
              <a:t>He </a:t>
            </a:r>
            <a:r>
              <a:rPr lang="en-US" sz="1200" dirty="0"/>
              <a:t>has adopted the practice of intervening in, and controlling directly, to its minute details, the affairs of the Philippine Government both insular and local, in violation of self-government. </a:t>
            </a:r>
            <a:endParaRPr lang="en-US" sz="1200" dirty="0" smtClean="0"/>
          </a:p>
          <a:p>
            <a:pPr marL="228600" indent="-228600">
              <a:buFont typeface="+mj-lt"/>
              <a:buAutoNum type="arabicPeriod" startAt="11"/>
            </a:pPr>
            <a:r>
              <a:rPr lang="en-US" sz="1200" dirty="0" smtClean="0"/>
              <a:t>He </a:t>
            </a:r>
            <a:r>
              <a:rPr lang="en-US" sz="1200" dirty="0"/>
              <a:t>has insistently sought the amendment of our laws approved by the Congress of the United Stated, which amendment would open up the resources of our country to exploitation by predatory interests.</a:t>
            </a:r>
            <a:endParaRPr lang="en-PH" sz="1200" dirty="0"/>
          </a:p>
        </p:txBody>
      </p:sp>
    </p:spTree>
    <p:extLst>
      <p:ext uri="{BB962C8B-B14F-4D97-AF65-F5344CB8AC3E}">
        <p14:creationId xmlns:p14="http://schemas.microsoft.com/office/powerpoint/2010/main" val="42152293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Protest</a:t>
            </a:r>
            <a:endParaRPr lang="en-PH" dirty="0"/>
          </a:p>
        </p:txBody>
      </p:sp>
      <p:sp>
        <p:nvSpPr>
          <p:cNvPr id="3" name="Content Placeholder 2"/>
          <p:cNvSpPr>
            <a:spLocks noGrp="1"/>
          </p:cNvSpPr>
          <p:nvPr>
            <p:ph idx="1"/>
          </p:nvPr>
        </p:nvSpPr>
        <p:spPr>
          <a:xfrm>
            <a:off x="1295401" y="2556931"/>
            <a:ext cx="9601196" cy="3520596"/>
          </a:xfrm>
        </p:spPr>
        <p:txBody>
          <a:bodyPr numCol="1"/>
          <a:lstStyle/>
          <a:p>
            <a:pPr marL="0" indent="0" algn="ctr">
              <a:buNone/>
            </a:pPr>
            <a:r>
              <a:rPr lang="en-US" sz="2000" dirty="0"/>
              <a:t>"In the face of this critical situation, we, the constitutional representatives of the Filipino people, met to deliberate upon the present difficulties existing in the Government of the Philippine Islands and to determine how best to preserve the supremacy and majesty of the laws and to safeguard the right and liberties of our people, having faith in the sense of justice of the people of the United States and inspired by her patriotic example in the early days of her history, do hereby, in our behalf and in the name of the Filipino people, solemnly and publicly make known our most vigorous protest against the arbitrary acts and usurpations of the present Governor-General of the Philippine Islands, particularly against Executive Order No. 37."</a:t>
            </a:r>
            <a:endParaRPr lang="en-PH" sz="2000" dirty="0"/>
          </a:p>
        </p:txBody>
      </p:sp>
    </p:spTree>
    <p:extLst>
      <p:ext uri="{BB962C8B-B14F-4D97-AF65-F5344CB8AC3E}">
        <p14:creationId xmlns:p14="http://schemas.microsoft.com/office/powerpoint/2010/main" val="37664456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2AB3-9E22-45B7-B682-56304D5BD53D}"/>
              </a:ext>
            </a:extLst>
          </p:cNvPr>
          <p:cNvSpPr>
            <a:spLocks noGrp="1"/>
          </p:cNvSpPr>
          <p:nvPr>
            <p:ph type="title"/>
          </p:nvPr>
        </p:nvSpPr>
        <p:spPr>
          <a:xfrm>
            <a:off x="1295403" y="982132"/>
            <a:ext cx="3812306" cy="1303867"/>
          </a:xfrm>
        </p:spPr>
        <p:txBody>
          <a:bodyPr/>
          <a:lstStyle/>
          <a:p>
            <a:r>
              <a:rPr lang="en-US" sz="1800" dirty="0" smtClean="0"/>
              <a:t>Contribution </a:t>
            </a:r>
            <a:r>
              <a:rPr lang="en-US" sz="1800" dirty="0"/>
              <a:t>and relevance of the document in understanding the grand narrative of Philippine </a:t>
            </a:r>
            <a:r>
              <a:rPr lang="en-US" sz="1800" dirty="0" smtClean="0"/>
              <a:t>history. (Political Cartoons)</a:t>
            </a:r>
            <a:endParaRPr lang="en-US" sz="1800" dirty="0"/>
          </a:p>
        </p:txBody>
      </p:sp>
      <p:sp>
        <p:nvSpPr>
          <p:cNvPr id="3" name="Content Placeholder 2">
            <a:extLst>
              <a:ext uri="{FF2B5EF4-FFF2-40B4-BE49-F238E27FC236}">
                <a16:creationId xmlns:a16="http://schemas.microsoft.com/office/drawing/2014/main" id="{2EAA86A1-F801-442C-838A-F834D93A9669}"/>
              </a:ext>
            </a:extLst>
          </p:cNvPr>
          <p:cNvSpPr>
            <a:spLocks noGrp="1"/>
          </p:cNvSpPr>
          <p:nvPr>
            <p:ph sz="half" idx="1"/>
          </p:nvPr>
        </p:nvSpPr>
        <p:spPr>
          <a:xfrm>
            <a:off x="591127" y="2560320"/>
            <a:ext cx="4692073" cy="3310128"/>
          </a:xfrm>
        </p:spPr>
        <p:txBody>
          <a:bodyPr>
            <a:normAutofit fontScale="92500"/>
          </a:bodyPr>
          <a:lstStyle/>
          <a:p>
            <a:r>
              <a:rPr lang="en-US" sz="1200" dirty="0"/>
              <a:t>VIEWED FROM THE VANTAGE point of a half century and more, these prewar political cartoons are an evocative record of a half-forgotten history. The scandals, struggles and social changes of the American colonial period gain an immediacy in these graphic images that eludes even the most eloquent historical prose. For those who drew and published them, these cartoons were simultaneously a mirror of their society's colonial condition, an act of protest, and a weapon in the struggle for social reform</a:t>
            </a:r>
            <a:r>
              <a:rPr lang="en-US" sz="1200" dirty="0" smtClean="0"/>
              <a:t>.</a:t>
            </a:r>
          </a:p>
          <a:p>
            <a:r>
              <a:rPr lang="en-US" sz="1200" dirty="0"/>
              <a:t>The four decades of American colonial rule were a formative period in Philippine history. Under a U.S. colonialism that was simultaneously brutal and beneficent, grasping and generous, the Philippines moved forward from an authoritarian Spanish regime to autonomy and independence. In the process, Filipinos shaped many of the institutions and cultural characteristics which are still central to life in the modern republic. Under U.S. colonial tutelage, the Philippines experienced a process of Americanization and modernization that has left a lasting legacy.</a:t>
            </a:r>
          </a:p>
        </p:txBody>
      </p:sp>
      <p:pic>
        <p:nvPicPr>
          <p:cNvPr id="7" name="Picture Placeholder 6"/>
          <p:cNvPicPr>
            <a:picLocks noGrp="1" noChangeAspect="1"/>
          </p:cNvPicPr>
          <p:nvPr>
            <p:ph type="pic" sz="quarter" idx="14"/>
          </p:nvPr>
        </p:nvPicPr>
        <p:blipFill>
          <a:blip r:embed="rId2"/>
          <a:srcRect l="8855" r="8855"/>
          <a:stretch>
            <a:fillRect/>
          </a:stretch>
        </p:blipFill>
        <p:spPr>
          <a:xfrm rot="120000">
            <a:off x="5584031" y="1077708"/>
            <a:ext cx="5279854" cy="4486565"/>
          </a:xfrm>
          <a:prstGeom prst="rect">
            <a:avLst/>
          </a:prstGeom>
        </p:spPr>
      </p:pic>
    </p:spTree>
    <p:extLst>
      <p:ext uri="{BB962C8B-B14F-4D97-AF65-F5344CB8AC3E}">
        <p14:creationId xmlns:p14="http://schemas.microsoft.com/office/powerpoint/2010/main" val="21493315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2AB3-9E22-45B7-B682-56304D5BD53D}"/>
              </a:ext>
            </a:extLst>
          </p:cNvPr>
          <p:cNvSpPr>
            <a:spLocks noGrp="1"/>
          </p:cNvSpPr>
          <p:nvPr>
            <p:ph type="title"/>
          </p:nvPr>
        </p:nvSpPr>
        <p:spPr>
          <a:xfrm>
            <a:off x="1295403" y="982132"/>
            <a:ext cx="3812306" cy="1303867"/>
          </a:xfrm>
        </p:spPr>
        <p:txBody>
          <a:bodyPr/>
          <a:lstStyle/>
          <a:p>
            <a:r>
              <a:rPr lang="en-US" sz="1600" dirty="0" smtClean="0"/>
              <a:t>Contribution </a:t>
            </a:r>
            <a:r>
              <a:rPr lang="en-US" sz="1600" dirty="0"/>
              <a:t>and relevance of the document in understanding the grand narrative of Philippine </a:t>
            </a:r>
            <a:r>
              <a:rPr lang="en-US" sz="1600" dirty="0" smtClean="0"/>
              <a:t>history. (Grievances against Wood)</a:t>
            </a:r>
            <a:endParaRPr lang="en-US" sz="1600" dirty="0"/>
          </a:p>
        </p:txBody>
      </p:sp>
      <p:sp>
        <p:nvSpPr>
          <p:cNvPr id="3" name="Content Placeholder 2">
            <a:extLst>
              <a:ext uri="{FF2B5EF4-FFF2-40B4-BE49-F238E27FC236}">
                <a16:creationId xmlns:a16="http://schemas.microsoft.com/office/drawing/2014/main" id="{2EAA86A1-F801-442C-838A-F834D93A9669}"/>
              </a:ext>
            </a:extLst>
          </p:cNvPr>
          <p:cNvSpPr>
            <a:spLocks noGrp="1"/>
          </p:cNvSpPr>
          <p:nvPr>
            <p:ph sz="half" idx="1"/>
          </p:nvPr>
        </p:nvSpPr>
        <p:spPr>
          <a:xfrm>
            <a:off x="591127" y="2560320"/>
            <a:ext cx="4692073" cy="3310128"/>
          </a:xfrm>
        </p:spPr>
        <p:txBody>
          <a:bodyPr>
            <a:normAutofit/>
          </a:bodyPr>
          <a:lstStyle/>
          <a:p>
            <a:r>
              <a:rPr lang="en-US" sz="1400" dirty="0"/>
              <a:t>Gave us essential information from the foreign colonization of the </a:t>
            </a:r>
            <a:r>
              <a:rPr lang="en-US" sz="1400" dirty="0" smtClean="0"/>
              <a:t>Philippines</a:t>
            </a:r>
          </a:p>
          <a:p>
            <a:r>
              <a:rPr lang="en-US" sz="1400" dirty="0"/>
              <a:t>It also </a:t>
            </a:r>
            <a:r>
              <a:rPr lang="en-US" sz="1400" dirty="0" smtClean="0"/>
              <a:t>helps clarify </a:t>
            </a:r>
            <a:r>
              <a:rPr lang="en-US" sz="1400" dirty="0"/>
              <a:t>the situations of the Filipino people under the Spanish regime.</a:t>
            </a:r>
          </a:p>
          <a:p>
            <a:r>
              <a:rPr lang="en-US" sz="1400" dirty="0"/>
              <a:t>The document </a:t>
            </a:r>
            <a:r>
              <a:rPr lang="en-US" sz="1400" dirty="0" smtClean="0"/>
              <a:t>served as </a:t>
            </a:r>
            <a:r>
              <a:rPr lang="en-US" sz="1400" dirty="0"/>
              <a:t>an impeachment request for Governor Wood</a:t>
            </a:r>
            <a:r>
              <a:rPr lang="en-US" sz="1400" dirty="0" smtClean="0"/>
              <a:t>.</a:t>
            </a:r>
          </a:p>
          <a:p>
            <a:r>
              <a:rPr lang="en-US" sz="1400" dirty="0"/>
              <a:t>A year after this document was approved, Governor Leonard Wood, died due to </a:t>
            </a:r>
            <a:r>
              <a:rPr lang="en-US" sz="1400" dirty="0" smtClean="0"/>
              <a:t>surgery </a:t>
            </a:r>
            <a:r>
              <a:rPr lang="en-US" sz="1400" dirty="0"/>
              <a:t>failure</a:t>
            </a:r>
            <a:r>
              <a:rPr lang="en-US" sz="1400" dirty="0" smtClean="0"/>
              <a:t>.</a:t>
            </a:r>
          </a:p>
          <a:p>
            <a:r>
              <a:rPr lang="en-US" sz="1400" dirty="0"/>
              <a:t>Showed only brief preview and on the important events that happened in the </a:t>
            </a:r>
            <a:r>
              <a:rPr lang="en-US" sz="1400" dirty="0" smtClean="0"/>
              <a:t>Philippine </a:t>
            </a:r>
            <a:r>
              <a:rPr lang="en-US" sz="1400" dirty="0"/>
              <a:t>history.</a:t>
            </a:r>
          </a:p>
          <a:p>
            <a:endParaRPr lang="en-US" dirty="0"/>
          </a:p>
          <a:p>
            <a:endParaRPr lang="en-US" dirty="0"/>
          </a:p>
          <a:p>
            <a:endParaRPr lang="en-US" sz="1200" dirty="0"/>
          </a:p>
        </p:txBody>
      </p:sp>
      <p:pic>
        <p:nvPicPr>
          <p:cNvPr id="5" name="Picture Placeholder 4"/>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727" t="-3271" r="-3183" b="-3271"/>
          <a:stretch/>
        </p:blipFill>
        <p:spPr>
          <a:xfrm rot="120000">
            <a:off x="5582734" y="1079308"/>
            <a:ext cx="5190761" cy="4410859"/>
          </a:xfrm>
        </p:spPr>
      </p:pic>
    </p:spTree>
    <p:extLst>
      <p:ext uri="{BB962C8B-B14F-4D97-AF65-F5344CB8AC3E}">
        <p14:creationId xmlns:p14="http://schemas.microsoft.com/office/powerpoint/2010/main" val="133063614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US" dirty="0" smtClean="0"/>
              <a:t>Thank you!!</a:t>
            </a:r>
            <a:endParaRPr lang="en-US" dirty="0"/>
          </a:p>
        </p:txBody>
      </p:sp>
      <p:sp>
        <p:nvSpPr>
          <p:cNvPr id="2" name="Text Placeholder 1">
            <a:extLst>
              <a:ext uri="{FF2B5EF4-FFF2-40B4-BE49-F238E27FC236}">
                <a16:creationId xmlns:a16="http://schemas.microsoft.com/office/drawing/2014/main" id="{CAF4E4D9-CE02-4471-B6F3-9FFE6904400C}"/>
              </a:ext>
            </a:extLst>
          </p:cNvPr>
          <p:cNvSpPr>
            <a:spLocks noGrp="1"/>
          </p:cNvSpPr>
          <p:nvPr>
            <p:ph type="body" sz="quarter" idx="13"/>
          </p:nvPr>
        </p:nvSpPr>
        <p:spPr/>
        <p:txBody>
          <a:bodyPr anchor="t"/>
          <a:lstStyle/>
          <a:p>
            <a:pPr algn="l"/>
            <a:r>
              <a:rPr lang="en-US" sz="1200" u="sng" dirty="0" smtClean="0">
                <a:solidFill>
                  <a:srgbClr val="0070C0"/>
                </a:solidFill>
              </a:rPr>
              <a:t>References:</a:t>
            </a:r>
          </a:p>
          <a:p>
            <a:pPr algn="l"/>
            <a:endParaRPr lang="en-US" sz="1200" u="sng" dirty="0" smtClean="0">
              <a:solidFill>
                <a:srgbClr val="0070C0"/>
              </a:solidFill>
            </a:endParaRPr>
          </a:p>
          <a:p>
            <a:pPr algn="l"/>
            <a:r>
              <a:rPr lang="en-PH" sz="1100" i="1" dirty="0" smtClean="0"/>
              <a:t>Filipino grievance against governor wood - Pdfcoffee.com. (2020, October 25). pdfcoffee.com. </a:t>
            </a:r>
            <a:r>
              <a:rPr lang="en-PH" sz="1100" i="1" dirty="0" smtClean="0">
                <a:hlinkClick r:id="rId2"/>
              </a:rPr>
              <a:t>https://pdfcoffee.com/filipino-grievance-against-governor-wood-pdf-free.html</a:t>
            </a:r>
            <a:endParaRPr lang="en-PH" sz="1100" i="1" dirty="0" smtClean="0"/>
          </a:p>
          <a:p>
            <a:pPr algn="l"/>
            <a:r>
              <a:rPr lang="en-PH" sz="1100" i="1" dirty="0" smtClean="0"/>
              <a:t>Leonard wood. (2022, September 13). Wikipedia, the free encyclopedia. Retrieved September 15, 2022, from </a:t>
            </a:r>
            <a:r>
              <a:rPr lang="en-PH" sz="1100" i="1" dirty="0" smtClean="0">
                <a:hlinkClick r:id="rId3"/>
              </a:rPr>
              <a:t>https://en.wikipedia.org/wiki/Leonard_Wood</a:t>
            </a:r>
            <a:endParaRPr lang="en-PH" sz="1100" i="1" dirty="0" smtClean="0"/>
          </a:p>
          <a:p>
            <a:pPr algn="l"/>
            <a:r>
              <a:rPr lang="en-US" sz="1100" i="1" dirty="0" smtClean="0"/>
              <a:t>McCoy, A. W. (1985). Philippine cartoons: Political caricature of the American era, 1900-1941. </a:t>
            </a:r>
            <a:endParaRPr lang="en-PH" sz="1100" i="1" dirty="0"/>
          </a:p>
        </p:txBody>
      </p:sp>
    </p:spTree>
    <p:extLst>
      <p:ext uri="{BB962C8B-B14F-4D97-AF65-F5344CB8AC3E}">
        <p14:creationId xmlns:p14="http://schemas.microsoft.com/office/powerpoint/2010/main" val="23945982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96A02-86EB-4DB6-848F-D15402E17D6C}"/>
              </a:ext>
            </a:extLst>
          </p:cNvPr>
          <p:cNvSpPr>
            <a:spLocks noGrp="1"/>
          </p:cNvSpPr>
          <p:nvPr>
            <p:ph type="title"/>
          </p:nvPr>
        </p:nvSpPr>
        <p:spPr>
          <a:xfrm>
            <a:off x="8216899" y="982132"/>
            <a:ext cx="3222625" cy="1412725"/>
          </a:xfrm>
        </p:spPr>
        <p:txBody>
          <a:bodyPr/>
          <a:lstStyle/>
          <a:p>
            <a:pPr algn="ctr"/>
            <a:r>
              <a:rPr lang="en-US" sz="4000" dirty="0"/>
              <a:t>Caricatures?</a:t>
            </a:r>
          </a:p>
        </p:txBody>
      </p:sp>
      <p:pic>
        <p:nvPicPr>
          <p:cNvPr id="4" name="Picture Placeholder 3">
            <a:extLst>
              <a:ext uri="{FF2B5EF4-FFF2-40B4-BE49-F238E27FC236}">
                <a16:creationId xmlns:a16="http://schemas.microsoft.com/office/drawing/2014/main" id="{AAB1C6B0-8455-421B-E718-76A66E20554A}"/>
              </a:ext>
            </a:extLst>
          </p:cNvPr>
          <p:cNvPicPr>
            <a:picLocks noGrp="1" noChangeAspect="1"/>
          </p:cNvPicPr>
          <p:nvPr>
            <p:ph type="pic" sz="quarter" idx="16"/>
          </p:nvPr>
        </p:nvPicPr>
        <p:blipFill rotWithShape="1">
          <a:blip r:embed="rId2"/>
          <a:srcRect t="9913" b="9913"/>
          <a:stretch/>
        </p:blipFill>
        <p:spPr/>
      </p:pic>
      <p:pic>
        <p:nvPicPr>
          <p:cNvPr id="6" name="Picture Placeholder 5">
            <a:extLst>
              <a:ext uri="{FF2B5EF4-FFF2-40B4-BE49-F238E27FC236}">
                <a16:creationId xmlns:a16="http://schemas.microsoft.com/office/drawing/2014/main" id="{12A0F0A0-6A40-9E3F-7A47-07E66D112C77}"/>
              </a:ext>
            </a:extLst>
          </p:cNvPr>
          <p:cNvPicPr>
            <a:picLocks noGrp="1" noChangeAspect="1"/>
          </p:cNvPicPr>
          <p:nvPr>
            <p:ph type="pic" sz="quarter" idx="15"/>
          </p:nvPr>
        </p:nvPicPr>
        <p:blipFill rotWithShape="1">
          <a:blip r:embed="rId3"/>
          <a:srcRect l="19041" r="19041"/>
          <a:stretch/>
        </p:blipFill>
        <p:spPr/>
      </p:pic>
      <p:pic>
        <p:nvPicPr>
          <p:cNvPr id="8" name="Picture Placeholder 7">
            <a:extLst>
              <a:ext uri="{FF2B5EF4-FFF2-40B4-BE49-F238E27FC236}">
                <a16:creationId xmlns:a16="http://schemas.microsoft.com/office/drawing/2014/main" id="{0DC987E1-66C9-AF83-1D8F-E4656055E4E1}"/>
              </a:ext>
            </a:extLst>
          </p:cNvPr>
          <p:cNvPicPr>
            <a:picLocks noGrp="1" noChangeAspect="1"/>
          </p:cNvPicPr>
          <p:nvPr>
            <p:ph type="pic" sz="quarter" idx="14"/>
          </p:nvPr>
        </p:nvPicPr>
        <p:blipFill rotWithShape="1">
          <a:blip r:embed="rId4"/>
          <a:srcRect l="2954" r="2954"/>
          <a:stretch/>
        </p:blipFill>
        <p:spPr/>
      </p:pic>
      <p:pic>
        <p:nvPicPr>
          <p:cNvPr id="16" name="Picture Placeholder 15">
            <a:extLst>
              <a:ext uri="{FF2B5EF4-FFF2-40B4-BE49-F238E27FC236}">
                <a16:creationId xmlns:a16="http://schemas.microsoft.com/office/drawing/2014/main" id="{EF6DCED8-C534-8A70-8771-EE0DFFF5A5DE}"/>
              </a:ext>
            </a:extLst>
          </p:cNvPr>
          <p:cNvPicPr>
            <a:picLocks noGrp="1" noChangeAspect="1"/>
          </p:cNvPicPr>
          <p:nvPr>
            <p:ph type="pic" sz="quarter" idx="13"/>
          </p:nvPr>
        </p:nvPicPr>
        <p:blipFill rotWithShape="1">
          <a:blip r:embed="rId5"/>
          <a:srcRect l="6857" r="6857"/>
          <a:stretch/>
        </p:blipFill>
        <p:spPr/>
      </p:pic>
      <p:pic>
        <p:nvPicPr>
          <p:cNvPr id="18" name="Picture Placeholder 17">
            <a:extLst>
              <a:ext uri="{FF2B5EF4-FFF2-40B4-BE49-F238E27FC236}">
                <a16:creationId xmlns:a16="http://schemas.microsoft.com/office/drawing/2014/main" id="{DFD6904C-2CE0-9C48-A5E0-2820C20099A0}"/>
              </a:ext>
            </a:extLst>
          </p:cNvPr>
          <p:cNvPicPr>
            <a:picLocks noGrp="1" noChangeAspect="1"/>
          </p:cNvPicPr>
          <p:nvPr>
            <p:ph type="pic" sz="quarter" idx="17"/>
          </p:nvPr>
        </p:nvPicPr>
        <p:blipFill rotWithShape="1">
          <a:blip r:embed="rId6"/>
          <a:srcRect t="8454" b="8454"/>
          <a:stretch/>
        </p:blipFill>
        <p:spPr/>
      </p:pic>
      <p:sp>
        <p:nvSpPr>
          <p:cNvPr id="14" name="Text Placeholder 13">
            <a:extLst>
              <a:ext uri="{FF2B5EF4-FFF2-40B4-BE49-F238E27FC236}">
                <a16:creationId xmlns:a16="http://schemas.microsoft.com/office/drawing/2014/main" id="{F7580787-4CF5-4195-9119-C37E931CA514}"/>
              </a:ext>
            </a:extLst>
          </p:cNvPr>
          <p:cNvSpPr>
            <a:spLocks noGrp="1"/>
          </p:cNvSpPr>
          <p:nvPr>
            <p:ph type="body" sz="quarter" idx="18"/>
          </p:nvPr>
        </p:nvSpPr>
        <p:spPr>
          <a:xfrm>
            <a:off x="8558104" y="1838326"/>
            <a:ext cx="2716700" cy="4018484"/>
          </a:xfrm>
        </p:spPr>
        <p:txBody>
          <a:bodyPr/>
          <a:lstStyle/>
          <a:p>
            <a:pPr marL="285750" indent="-285750" algn="l">
              <a:buFont typeface="Arial" panose="020B0604020202020204" pitchFamily="34" charset="0"/>
              <a:buChar char="•"/>
            </a:pPr>
            <a:r>
              <a:rPr lang="en-PH" sz="1600" b="1" dirty="0"/>
              <a:t>comically distorted drawing or likeness, done with the purpose of satirizing or ridiculing its subject</a:t>
            </a:r>
            <a:r>
              <a:rPr lang="en-PH" sz="1600" dirty="0"/>
              <a:t>.</a:t>
            </a:r>
          </a:p>
          <a:p>
            <a:pPr algn="l"/>
            <a:r>
              <a:rPr lang="en-PH" sz="1600" dirty="0"/>
              <a:t>Cartoons are used today primarily for conveying political commentary and editorial opinion in newspapers and for social comedy and visual wit in magazines.</a:t>
            </a:r>
            <a:endParaRPr lang="en-US" sz="1600" dirty="0"/>
          </a:p>
        </p:txBody>
      </p:sp>
    </p:spTree>
    <p:extLst>
      <p:ext uri="{BB962C8B-B14F-4D97-AF65-F5344CB8AC3E}">
        <p14:creationId xmlns:p14="http://schemas.microsoft.com/office/powerpoint/2010/main" val="25500029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508F6-42C2-4FFE-A92E-4981332982CA}"/>
              </a:ext>
            </a:extLst>
          </p:cNvPr>
          <p:cNvSpPr>
            <a:spLocks noGrp="1"/>
          </p:cNvSpPr>
          <p:nvPr>
            <p:ph type="title"/>
          </p:nvPr>
        </p:nvSpPr>
        <p:spPr/>
        <p:txBody>
          <a:bodyPr/>
          <a:lstStyle/>
          <a:p>
            <a:r>
              <a:rPr lang="en-US" dirty="0"/>
              <a:t>The Cartoons</a:t>
            </a:r>
          </a:p>
        </p:txBody>
      </p:sp>
      <p:sp>
        <p:nvSpPr>
          <p:cNvPr id="3" name="Content Placeholder 2">
            <a:extLst>
              <a:ext uri="{FF2B5EF4-FFF2-40B4-BE49-F238E27FC236}">
                <a16:creationId xmlns:a16="http://schemas.microsoft.com/office/drawing/2014/main" id="{37D92030-ED5A-43D0-870F-DC04D358FFC0}"/>
              </a:ext>
            </a:extLst>
          </p:cNvPr>
          <p:cNvSpPr>
            <a:spLocks noGrp="1"/>
          </p:cNvSpPr>
          <p:nvPr>
            <p:ph sz="half" idx="1"/>
          </p:nvPr>
        </p:nvSpPr>
        <p:spPr/>
        <p:txBody>
          <a:bodyPr>
            <a:normAutofit/>
          </a:bodyPr>
          <a:lstStyle/>
          <a:p>
            <a:r>
              <a:rPr lang="en-US" sz="2000" dirty="0"/>
              <a:t>The Corruption of a City</a:t>
            </a:r>
          </a:p>
          <a:p>
            <a:r>
              <a:rPr lang="en-US" sz="2000" dirty="0"/>
              <a:t>The Distant Provinces</a:t>
            </a:r>
          </a:p>
          <a:p>
            <a:r>
              <a:rPr lang="en-US" sz="2000" dirty="0"/>
              <a:t>The Colonial Condition</a:t>
            </a:r>
          </a:p>
          <a:p>
            <a:r>
              <a:rPr lang="en-US" sz="2000" dirty="0"/>
              <a:t>Uncle Sam and Little Juan</a:t>
            </a:r>
          </a:p>
        </p:txBody>
      </p:sp>
      <p:sp>
        <p:nvSpPr>
          <p:cNvPr id="4" name="Content Placeholder 3">
            <a:extLst>
              <a:ext uri="{FF2B5EF4-FFF2-40B4-BE49-F238E27FC236}">
                <a16:creationId xmlns:a16="http://schemas.microsoft.com/office/drawing/2014/main" id="{D3FCA4A4-52DE-4F24-A9DC-1B05D722C00B}"/>
              </a:ext>
            </a:extLst>
          </p:cNvPr>
          <p:cNvSpPr>
            <a:spLocks noGrp="1"/>
          </p:cNvSpPr>
          <p:nvPr>
            <p:ph sz="half" idx="2"/>
          </p:nvPr>
        </p:nvSpPr>
        <p:spPr/>
        <p:txBody>
          <a:bodyPr>
            <a:normAutofit/>
          </a:bodyPr>
          <a:lstStyle/>
          <a:p>
            <a:r>
              <a:rPr lang="en-US" sz="2000" dirty="0"/>
              <a:t>The Aliens in our Midst</a:t>
            </a:r>
          </a:p>
          <a:p>
            <a:r>
              <a:rPr lang="en-US" sz="2000" dirty="0"/>
              <a:t>The Political Pageant</a:t>
            </a:r>
          </a:p>
          <a:p>
            <a:r>
              <a:rPr lang="en-US" sz="2000" dirty="0"/>
              <a:t>An Emerging Nation</a:t>
            </a:r>
          </a:p>
        </p:txBody>
      </p:sp>
      <p:sp>
        <p:nvSpPr>
          <p:cNvPr id="6" name="Picture Placeholder 5">
            <a:extLst>
              <a:ext uri="{FF2B5EF4-FFF2-40B4-BE49-F238E27FC236}">
                <a16:creationId xmlns:a16="http://schemas.microsoft.com/office/drawing/2014/main" id="{E2F20D1C-C626-5599-55B6-4B9CFDFDC245}"/>
              </a:ext>
            </a:extLst>
          </p:cNvPr>
          <p:cNvSpPr>
            <a:spLocks noGrp="1"/>
          </p:cNvSpPr>
          <p:nvPr>
            <p:ph type="pic" sz="quarter" idx="14"/>
          </p:nvPr>
        </p:nvSpPr>
        <p:spPr/>
      </p:sp>
      <p:pic>
        <p:nvPicPr>
          <p:cNvPr id="9" name="Picture 8">
            <a:extLst>
              <a:ext uri="{FF2B5EF4-FFF2-40B4-BE49-F238E27FC236}">
                <a16:creationId xmlns:a16="http://schemas.microsoft.com/office/drawing/2014/main" id="{464C9A0B-529F-6254-1F87-DD9ADE1E416D}"/>
              </a:ext>
            </a:extLst>
          </p:cNvPr>
          <p:cNvPicPr>
            <a:picLocks noChangeAspect="1"/>
          </p:cNvPicPr>
          <p:nvPr/>
        </p:nvPicPr>
        <p:blipFill>
          <a:blip r:embed="rId2"/>
          <a:stretch>
            <a:fillRect/>
          </a:stretch>
        </p:blipFill>
        <p:spPr>
          <a:xfrm>
            <a:off x="280527" y="1645136"/>
            <a:ext cx="2981026" cy="3460748"/>
          </a:xfrm>
          <a:prstGeom prst="rect">
            <a:avLst/>
          </a:prstGeom>
        </p:spPr>
      </p:pic>
    </p:spTree>
    <p:extLst>
      <p:ext uri="{BB962C8B-B14F-4D97-AF65-F5344CB8AC3E}">
        <p14:creationId xmlns:p14="http://schemas.microsoft.com/office/powerpoint/2010/main" val="22322829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FD8D-85A3-4615-A429-E50BA24B943E}"/>
              </a:ext>
            </a:extLst>
          </p:cNvPr>
          <p:cNvSpPr>
            <a:spLocks noGrp="1"/>
          </p:cNvSpPr>
          <p:nvPr>
            <p:ph type="title"/>
          </p:nvPr>
        </p:nvSpPr>
        <p:spPr/>
        <p:txBody>
          <a:bodyPr/>
          <a:lstStyle/>
          <a:p>
            <a:r>
              <a:rPr lang="en-US" dirty="0"/>
              <a:t>The Corruption of a City</a:t>
            </a:r>
          </a:p>
        </p:txBody>
      </p:sp>
      <p:sp>
        <p:nvSpPr>
          <p:cNvPr id="3" name="Text Placeholder 2">
            <a:extLst>
              <a:ext uri="{FF2B5EF4-FFF2-40B4-BE49-F238E27FC236}">
                <a16:creationId xmlns:a16="http://schemas.microsoft.com/office/drawing/2014/main" id="{7A35197D-A94D-457B-836D-4FCC52921A3F}"/>
              </a:ext>
            </a:extLst>
          </p:cNvPr>
          <p:cNvSpPr>
            <a:spLocks noGrp="1"/>
          </p:cNvSpPr>
          <p:nvPr>
            <p:ph type="body" idx="1"/>
          </p:nvPr>
        </p:nvSpPr>
        <p:spPr/>
        <p:txBody>
          <a:bodyPr/>
          <a:lstStyle/>
          <a:p>
            <a:pPr algn="ctr"/>
            <a:r>
              <a:rPr lang="en-US" dirty="0"/>
              <a:t>Memories of the Visit</a:t>
            </a:r>
          </a:p>
        </p:txBody>
      </p:sp>
      <p:pic>
        <p:nvPicPr>
          <p:cNvPr id="8" name="Content Placeholder 7">
            <a:extLst>
              <a:ext uri="{FF2B5EF4-FFF2-40B4-BE49-F238E27FC236}">
                <a16:creationId xmlns:a16="http://schemas.microsoft.com/office/drawing/2014/main" id="{54742EDA-6934-BE2E-1B6B-320EAE07F792}"/>
              </a:ext>
            </a:extLst>
          </p:cNvPr>
          <p:cNvPicPr>
            <a:picLocks noGrp="1" noChangeAspect="1"/>
          </p:cNvPicPr>
          <p:nvPr>
            <p:ph sz="half" idx="2"/>
          </p:nvPr>
        </p:nvPicPr>
        <p:blipFill>
          <a:blip r:embed="rId2"/>
          <a:stretch>
            <a:fillRect/>
          </a:stretch>
        </p:blipFill>
        <p:spPr>
          <a:xfrm>
            <a:off x="2159959" y="3006987"/>
            <a:ext cx="2989185" cy="3170237"/>
          </a:xfrm>
        </p:spPr>
      </p:pic>
      <p:sp>
        <p:nvSpPr>
          <p:cNvPr id="5" name="Text Placeholder 4">
            <a:extLst>
              <a:ext uri="{FF2B5EF4-FFF2-40B4-BE49-F238E27FC236}">
                <a16:creationId xmlns:a16="http://schemas.microsoft.com/office/drawing/2014/main" id="{995C9CC3-9115-49C8-A9B1-329D565EA721}"/>
              </a:ext>
            </a:extLst>
          </p:cNvPr>
          <p:cNvSpPr>
            <a:spLocks noGrp="1"/>
          </p:cNvSpPr>
          <p:nvPr>
            <p:ph type="body" sz="quarter" idx="3"/>
          </p:nvPr>
        </p:nvSpPr>
        <p:spPr/>
        <p:txBody>
          <a:bodyPr/>
          <a:lstStyle/>
          <a:p>
            <a:pPr algn="ctr"/>
            <a:r>
              <a:rPr lang="en-US" dirty="0"/>
              <a:t>Municipal Hygiene </a:t>
            </a:r>
          </a:p>
        </p:txBody>
      </p:sp>
      <p:pic>
        <p:nvPicPr>
          <p:cNvPr id="10" name="Content Placeholder 9">
            <a:extLst>
              <a:ext uri="{FF2B5EF4-FFF2-40B4-BE49-F238E27FC236}">
                <a16:creationId xmlns:a16="http://schemas.microsoft.com/office/drawing/2014/main" id="{41F4208C-E7B5-E81F-A3AB-0D2B4E4AFA15}"/>
              </a:ext>
            </a:extLst>
          </p:cNvPr>
          <p:cNvPicPr>
            <a:picLocks noGrp="1" noChangeAspect="1"/>
          </p:cNvPicPr>
          <p:nvPr>
            <p:ph sz="quarter" idx="4"/>
          </p:nvPr>
        </p:nvPicPr>
        <p:blipFill>
          <a:blip r:embed="rId3"/>
          <a:stretch>
            <a:fillRect/>
          </a:stretch>
        </p:blipFill>
        <p:spPr>
          <a:xfrm>
            <a:off x="6587947" y="3276067"/>
            <a:ext cx="3903751" cy="2632075"/>
          </a:xfrm>
        </p:spPr>
      </p:pic>
    </p:spTree>
    <p:extLst>
      <p:ext uri="{BB962C8B-B14F-4D97-AF65-F5344CB8AC3E}">
        <p14:creationId xmlns:p14="http://schemas.microsoft.com/office/powerpoint/2010/main" val="11367138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FD8D-85A3-4615-A429-E50BA24B943E}"/>
              </a:ext>
            </a:extLst>
          </p:cNvPr>
          <p:cNvSpPr>
            <a:spLocks noGrp="1"/>
          </p:cNvSpPr>
          <p:nvPr>
            <p:ph type="title"/>
          </p:nvPr>
        </p:nvSpPr>
        <p:spPr/>
        <p:txBody>
          <a:bodyPr/>
          <a:lstStyle/>
          <a:p>
            <a:r>
              <a:rPr lang="en-US" dirty="0"/>
              <a:t>The Distant Provinces</a:t>
            </a:r>
          </a:p>
        </p:txBody>
      </p:sp>
      <p:sp>
        <p:nvSpPr>
          <p:cNvPr id="3" name="Text Placeholder 2">
            <a:extLst>
              <a:ext uri="{FF2B5EF4-FFF2-40B4-BE49-F238E27FC236}">
                <a16:creationId xmlns:a16="http://schemas.microsoft.com/office/drawing/2014/main" id="{7A35197D-A94D-457B-836D-4FCC52921A3F}"/>
              </a:ext>
            </a:extLst>
          </p:cNvPr>
          <p:cNvSpPr>
            <a:spLocks noGrp="1"/>
          </p:cNvSpPr>
          <p:nvPr>
            <p:ph type="body" idx="1"/>
          </p:nvPr>
        </p:nvSpPr>
        <p:spPr/>
        <p:txBody>
          <a:bodyPr/>
          <a:lstStyle/>
          <a:p>
            <a:pPr algn="ctr"/>
            <a:r>
              <a:rPr lang="en-US" dirty="0"/>
              <a:t>Convenient Blindness</a:t>
            </a:r>
          </a:p>
        </p:txBody>
      </p:sp>
      <p:sp>
        <p:nvSpPr>
          <p:cNvPr id="5" name="Text Placeholder 4">
            <a:extLst>
              <a:ext uri="{FF2B5EF4-FFF2-40B4-BE49-F238E27FC236}">
                <a16:creationId xmlns:a16="http://schemas.microsoft.com/office/drawing/2014/main" id="{995C9CC3-9115-49C8-A9B1-329D565EA721}"/>
              </a:ext>
            </a:extLst>
          </p:cNvPr>
          <p:cNvSpPr>
            <a:spLocks noGrp="1"/>
          </p:cNvSpPr>
          <p:nvPr>
            <p:ph type="body" sz="quarter" idx="3"/>
          </p:nvPr>
        </p:nvSpPr>
        <p:spPr/>
        <p:txBody>
          <a:bodyPr/>
          <a:lstStyle/>
          <a:p>
            <a:pPr algn="ctr"/>
            <a:r>
              <a:rPr lang="en-US" dirty="0"/>
              <a:t>Regattas in Batangas</a:t>
            </a:r>
          </a:p>
        </p:txBody>
      </p:sp>
      <p:pic>
        <p:nvPicPr>
          <p:cNvPr id="9" name="Content Placeholder 8">
            <a:extLst>
              <a:ext uri="{FF2B5EF4-FFF2-40B4-BE49-F238E27FC236}">
                <a16:creationId xmlns:a16="http://schemas.microsoft.com/office/drawing/2014/main" id="{25F08715-73F5-4AD4-CFB0-C4E422CDA978}"/>
              </a:ext>
            </a:extLst>
          </p:cNvPr>
          <p:cNvPicPr>
            <a:picLocks noGrp="1" noChangeAspect="1"/>
          </p:cNvPicPr>
          <p:nvPr>
            <p:ph sz="half" idx="2"/>
          </p:nvPr>
        </p:nvPicPr>
        <p:blipFill>
          <a:blip r:embed="rId2"/>
          <a:stretch>
            <a:fillRect/>
          </a:stretch>
        </p:blipFill>
        <p:spPr>
          <a:xfrm>
            <a:off x="1707257" y="3243793"/>
            <a:ext cx="3894589" cy="2632075"/>
          </a:xfrm>
        </p:spPr>
      </p:pic>
      <p:pic>
        <p:nvPicPr>
          <p:cNvPr id="16" name="Content Placeholder 15">
            <a:extLst>
              <a:ext uri="{FF2B5EF4-FFF2-40B4-BE49-F238E27FC236}">
                <a16:creationId xmlns:a16="http://schemas.microsoft.com/office/drawing/2014/main" id="{19C5E4B7-9287-C5DB-5860-8DCCA581444D}"/>
              </a:ext>
            </a:extLst>
          </p:cNvPr>
          <p:cNvPicPr>
            <a:picLocks noGrp="1" noChangeAspect="1"/>
          </p:cNvPicPr>
          <p:nvPr>
            <p:ph sz="quarter" idx="4"/>
          </p:nvPr>
        </p:nvPicPr>
        <p:blipFill>
          <a:blip r:embed="rId3"/>
          <a:stretch>
            <a:fillRect/>
          </a:stretch>
        </p:blipFill>
        <p:spPr>
          <a:xfrm>
            <a:off x="6180671" y="3145748"/>
            <a:ext cx="4769818" cy="2730120"/>
          </a:xfrm>
        </p:spPr>
      </p:pic>
    </p:spTree>
    <p:extLst>
      <p:ext uri="{BB962C8B-B14F-4D97-AF65-F5344CB8AC3E}">
        <p14:creationId xmlns:p14="http://schemas.microsoft.com/office/powerpoint/2010/main" val="958871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down)">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FD8D-85A3-4615-A429-E50BA24B943E}"/>
              </a:ext>
            </a:extLst>
          </p:cNvPr>
          <p:cNvSpPr>
            <a:spLocks noGrp="1"/>
          </p:cNvSpPr>
          <p:nvPr>
            <p:ph type="title"/>
          </p:nvPr>
        </p:nvSpPr>
        <p:spPr/>
        <p:txBody>
          <a:bodyPr/>
          <a:lstStyle/>
          <a:p>
            <a:r>
              <a:rPr lang="en-US" dirty="0"/>
              <a:t>The Colonial Condition</a:t>
            </a:r>
          </a:p>
        </p:txBody>
      </p:sp>
      <p:sp>
        <p:nvSpPr>
          <p:cNvPr id="3" name="Text Placeholder 2">
            <a:extLst>
              <a:ext uri="{FF2B5EF4-FFF2-40B4-BE49-F238E27FC236}">
                <a16:creationId xmlns:a16="http://schemas.microsoft.com/office/drawing/2014/main" id="{7A35197D-A94D-457B-836D-4FCC52921A3F}"/>
              </a:ext>
            </a:extLst>
          </p:cNvPr>
          <p:cNvSpPr>
            <a:spLocks noGrp="1"/>
          </p:cNvSpPr>
          <p:nvPr>
            <p:ph type="body" idx="1"/>
          </p:nvPr>
        </p:nvSpPr>
        <p:spPr/>
        <p:txBody>
          <a:bodyPr/>
          <a:lstStyle/>
          <a:p>
            <a:pPr algn="ctr"/>
            <a:r>
              <a:rPr lang="en-US" dirty="0"/>
              <a:t>The Doctor is Busy</a:t>
            </a:r>
          </a:p>
        </p:txBody>
      </p:sp>
      <p:sp>
        <p:nvSpPr>
          <p:cNvPr id="5" name="Text Placeholder 4">
            <a:extLst>
              <a:ext uri="{FF2B5EF4-FFF2-40B4-BE49-F238E27FC236}">
                <a16:creationId xmlns:a16="http://schemas.microsoft.com/office/drawing/2014/main" id="{995C9CC3-9115-49C8-A9B1-329D565EA721}"/>
              </a:ext>
            </a:extLst>
          </p:cNvPr>
          <p:cNvSpPr>
            <a:spLocks noGrp="1"/>
          </p:cNvSpPr>
          <p:nvPr>
            <p:ph type="body" sz="quarter" idx="3"/>
          </p:nvPr>
        </p:nvSpPr>
        <p:spPr/>
        <p:txBody>
          <a:bodyPr/>
          <a:lstStyle/>
          <a:p>
            <a:pPr algn="ctr"/>
            <a:r>
              <a:rPr lang="en-US" dirty="0"/>
              <a:t>A Mass is Better</a:t>
            </a:r>
          </a:p>
        </p:txBody>
      </p:sp>
      <p:pic>
        <p:nvPicPr>
          <p:cNvPr id="18" name="Content Placeholder 17">
            <a:extLst>
              <a:ext uri="{FF2B5EF4-FFF2-40B4-BE49-F238E27FC236}">
                <a16:creationId xmlns:a16="http://schemas.microsoft.com/office/drawing/2014/main" id="{1B400393-D571-F817-5A12-679181D10B23}"/>
              </a:ext>
            </a:extLst>
          </p:cNvPr>
          <p:cNvPicPr>
            <a:picLocks noGrp="1" noChangeAspect="1"/>
          </p:cNvPicPr>
          <p:nvPr>
            <p:ph sz="half" idx="2"/>
          </p:nvPr>
        </p:nvPicPr>
        <p:blipFill>
          <a:blip r:embed="rId2"/>
          <a:stretch>
            <a:fillRect/>
          </a:stretch>
        </p:blipFill>
        <p:spPr>
          <a:xfrm>
            <a:off x="1528559" y="3006989"/>
            <a:ext cx="4251986" cy="2632074"/>
          </a:xfrm>
        </p:spPr>
      </p:pic>
      <p:pic>
        <p:nvPicPr>
          <p:cNvPr id="24" name="Content Placeholder 23">
            <a:extLst>
              <a:ext uri="{FF2B5EF4-FFF2-40B4-BE49-F238E27FC236}">
                <a16:creationId xmlns:a16="http://schemas.microsoft.com/office/drawing/2014/main" id="{CD7094BD-8441-B893-8889-66A8F1E817E4}"/>
              </a:ext>
            </a:extLst>
          </p:cNvPr>
          <p:cNvPicPr>
            <a:picLocks noGrp="1" noChangeAspect="1"/>
          </p:cNvPicPr>
          <p:nvPr>
            <p:ph sz="quarter" idx="4"/>
          </p:nvPr>
        </p:nvPicPr>
        <p:blipFill>
          <a:blip r:embed="rId3"/>
          <a:stretch>
            <a:fillRect/>
          </a:stretch>
        </p:blipFill>
        <p:spPr>
          <a:xfrm>
            <a:off x="6246863" y="3006988"/>
            <a:ext cx="4718050" cy="2632075"/>
          </a:xfrm>
        </p:spPr>
      </p:pic>
    </p:spTree>
    <p:extLst>
      <p:ext uri="{BB962C8B-B14F-4D97-AF65-F5344CB8AC3E}">
        <p14:creationId xmlns:p14="http://schemas.microsoft.com/office/powerpoint/2010/main" val="4114010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arn(inVertic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down)">
                                      <p:cBhvr>
                                        <p:cTn id="1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FD8D-85A3-4615-A429-E50BA24B943E}"/>
              </a:ext>
            </a:extLst>
          </p:cNvPr>
          <p:cNvSpPr>
            <a:spLocks noGrp="1"/>
          </p:cNvSpPr>
          <p:nvPr>
            <p:ph type="title"/>
          </p:nvPr>
        </p:nvSpPr>
        <p:spPr/>
        <p:txBody>
          <a:bodyPr/>
          <a:lstStyle/>
          <a:p>
            <a:r>
              <a:rPr lang="en-US" dirty="0"/>
              <a:t>Uncle Sam and Little Juan</a:t>
            </a:r>
          </a:p>
        </p:txBody>
      </p:sp>
      <p:sp>
        <p:nvSpPr>
          <p:cNvPr id="3" name="Text Placeholder 2">
            <a:extLst>
              <a:ext uri="{FF2B5EF4-FFF2-40B4-BE49-F238E27FC236}">
                <a16:creationId xmlns:a16="http://schemas.microsoft.com/office/drawing/2014/main" id="{7A35197D-A94D-457B-836D-4FCC52921A3F}"/>
              </a:ext>
            </a:extLst>
          </p:cNvPr>
          <p:cNvSpPr>
            <a:spLocks noGrp="1"/>
          </p:cNvSpPr>
          <p:nvPr>
            <p:ph type="body" idx="1"/>
          </p:nvPr>
        </p:nvSpPr>
        <p:spPr/>
        <p:txBody>
          <a:bodyPr anchor="ctr"/>
          <a:lstStyle/>
          <a:p>
            <a:pPr lvl="0" algn="ctr"/>
            <a:r>
              <a:rPr lang="en-PH" sz="1800" dirty="0"/>
              <a:t>Inmediatistas, Unionistas and </a:t>
            </a:r>
            <a:r>
              <a:rPr lang="en-PH" sz="1800" dirty="0" err="1" smtClean="0"/>
              <a:t>Urgentistas</a:t>
            </a:r>
            <a:endParaRPr lang="en-PH" sz="1800" dirty="0"/>
          </a:p>
        </p:txBody>
      </p:sp>
      <p:sp>
        <p:nvSpPr>
          <p:cNvPr id="5" name="Text Placeholder 4">
            <a:extLst>
              <a:ext uri="{FF2B5EF4-FFF2-40B4-BE49-F238E27FC236}">
                <a16:creationId xmlns:a16="http://schemas.microsoft.com/office/drawing/2014/main" id="{995C9CC3-9115-49C8-A9B1-329D565EA721}"/>
              </a:ext>
            </a:extLst>
          </p:cNvPr>
          <p:cNvSpPr>
            <a:spLocks noGrp="1"/>
          </p:cNvSpPr>
          <p:nvPr>
            <p:ph type="body" sz="quarter" idx="3"/>
          </p:nvPr>
        </p:nvSpPr>
        <p:spPr/>
        <p:txBody>
          <a:bodyPr/>
          <a:lstStyle/>
          <a:p>
            <a:pPr algn="ctr"/>
            <a:r>
              <a:rPr lang="en-US" dirty="0"/>
              <a:t>The Parties Take Turns</a:t>
            </a:r>
          </a:p>
        </p:txBody>
      </p:sp>
      <p:pic>
        <p:nvPicPr>
          <p:cNvPr id="21" name="Content Placeholder 20">
            <a:extLst>
              <a:ext uri="{FF2B5EF4-FFF2-40B4-BE49-F238E27FC236}">
                <a16:creationId xmlns:a16="http://schemas.microsoft.com/office/drawing/2014/main" id="{6D3A0D54-5FB5-FE6D-7C56-91E1E5B7254B}"/>
              </a:ext>
            </a:extLst>
          </p:cNvPr>
          <p:cNvPicPr>
            <a:picLocks noGrp="1" noChangeAspect="1"/>
          </p:cNvPicPr>
          <p:nvPr>
            <p:ph sz="half" idx="2"/>
          </p:nvPr>
        </p:nvPicPr>
        <p:blipFill>
          <a:blip r:embed="rId2"/>
          <a:stretch>
            <a:fillRect/>
          </a:stretch>
        </p:blipFill>
        <p:spPr>
          <a:xfrm>
            <a:off x="1745424" y="3116263"/>
            <a:ext cx="3818002" cy="2632075"/>
          </a:xfrm>
        </p:spPr>
      </p:pic>
      <p:pic>
        <p:nvPicPr>
          <p:cNvPr id="26" name="Content Placeholder 25">
            <a:extLst>
              <a:ext uri="{FF2B5EF4-FFF2-40B4-BE49-F238E27FC236}">
                <a16:creationId xmlns:a16="http://schemas.microsoft.com/office/drawing/2014/main" id="{BA6A46E8-F53F-0ED4-332B-96EEEDE1AD67}"/>
              </a:ext>
            </a:extLst>
          </p:cNvPr>
          <p:cNvPicPr>
            <a:picLocks noGrp="1" noChangeAspect="1"/>
          </p:cNvPicPr>
          <p:nvPr>
            <p:ph sz="quarter" idx="4"/>
          </p:nvPr>
        </p:nvPicPr>
        <p:blipFill>
          <a:blip r:embed="rId3"/>
          <a:stretch>
            <a:fillRect/>
          </a:stretch>
        </p:blipFill>
        <p:spPr>
          <a:xfrm>
            <a:off x="6642458" y="3116263"/>
            <a:ext cx="3793409" cy="2632075"/>
          </a:xfrm>
        </p:spPr>
      </p:pic>
    </p:spTree>
    <p:extLst>
      <p:ext uri="{BB962C8B-B14F-4D97-AF65-F5344CB8AC3E}">
        <p14:creationId xmlns:p14="http://schemas.microsoft.com/office/powerpoint/2010/main" val="744094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arn(inVertic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down)">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FD8D-85A3-4615-A429-E50BA24B943E}"/>
              </a:ext>
            </a:extLst>
          </p:cNvPr>
          <p:cNvSpPr>
            <a:spLocks noGrp="1"/>
          </p:cNvSpPr>
          <p:nvPr>
            <p:ph type="title"/>
          </p:nvPr>
        </p:nvSpPr>
        <p:spPr/>
        <p:txBody>
          <a:bodyPr/>
          <a:lstStyle/>
          <a:p>
            <a:r>
              <a:rPr lang="en-US" dirty="0"/>
              <a:t>The Aliens in our Midst</a:t>
            </a:r>
          </a:p>
        </p:txBody>
      </p:sp>
      <p:sp>
        <p:nvSpPr>
          <p:cNvPr id="3" name="Text Placeholder 2">
            <a:extLst>
              <a:ext uri="{FF2B5EF4-FFF2-40B4-BE49-F238E27FC236}">
                <a16:creationId xmlns:a16="http://schemas.microsoft.com/office/drawing/2014/main" id="{7A35197D-A94D-457B-836D-4FCC52921A3F}"/>
              </a:ext>
            </a:extLst>
          </p:cNvPr>
          <p:cNvSpPr>
            <a:spLocks noGrp="1"/>
          </p:cNvSpPr>
          <p:nvPr>
            <p:ph type="body" idx="1"/>
          </p:nvPr>
        </p:nvSpPr>
        <p:spPr/>
        <p:txBody>
          <a:bodyPr/>
          <a:lstStyle/>
          <a:p>
            <a:pPr algn="ctr"/>
            <a:r>
              <a:rPr lang="en-US" dirty="0" smtClean="0"/>
              <a:t>Friar </a:t>
            </a:r>
            <a:r>
              <a:rPr lang="en-US" dirty="0"/>
              <a:t>Deceit </a:t>
            </a:r>
          </a:p>
        </p:txBody>
      </p:sp>
      <p:sp>
        <p:nvSpPr>
          <p:cNvPr id="5" name="Text Placeholder 4">
            <a:extLst>
              <a:ext uri="{FF2B5EF4-FFF2-40B4-BE49-F238E27FC236}">
                <a16:creationId xmlns:a16="http://schemas.microsoft.com/office/drawing/2014/main" id="{995C9CC3-9115-49C8-A9B1-329D565EA721}"/>
              </a:ext>
            </a:extLst>
          </p:cNvPr>
          <p:cNvSpPr>
            <a:spLocks noGrp="1"/>
          </p:cNvSpPr>
          <p:nvPr>
            <p:ph type="body" sz="quarter" idx="3"/>
          </p:nvPr>
        </p:nvSpPr>
        <p:spPr/>
        <p:txBody>
          <a:bodyPr/>
          <a:lstStyle/>
          <a:p>
            <a:pPr algn="ctr"/>
            <a:r>
              <a:rPr lang="en-US" dirty="0" smtClean="0"/>
              <a:t>A Duel To Death</a:t>
            </a:r>
            <a:endParaRPr lang="en-US" dirty="0"/>
          </a:p>
        </p:txBody>
      </p:sp>
      <p:pic>
        <p:nvPicPr>
          <p:cNvPr id="8" name="Content Placeholder 7">
            <a:extLst>
              <a:ext uri="{FF2B5EF4-FFF2-40B4-BE49-F238E27FC236}">
                <a16:creationId xmlns:a16="http://schemas.microsoft.com/office/drawing/2014/main" id="{84B2F0FA-C14E-9A55-94BB-7242A3194E4B}"/>
              </a:ext>
            </a:extLst>
          </p:cNvPr>
          <p:cNvPicPr>
            <a:picLocks noGrp="1" noChangeAspect="1"/>
          </p:cNvPicPr>
          <p:nvPr>
            <p:ph sz="half" idx="2"/>
          </p:nvPr>
        </p:nvPicPr>
        <p:blipFill>
          <a:blip r:embed="rId2"/>
          <a:stretch>
            <a:fillRect/>
          </a:stretch>
        </p:blipFill>
        <p:spPr>
          <a:xfrm>
            <a:off x="1650409" y="3116263"/>
            <a:ext cx="4008032" cy="2632075"/>
          </a:xfrm>
        </p:spPr>
      </p:pic>
      <p:pic>
        <p:nvPicPr>
          <p:cNvPr id="9" name="Content Placeholder 8"/>
          <p:cNvPicPr>
            <a:picLocks noGrp="1" noChangeAspect="1"/>
          </p:cNvPicPr>
          <p:nvPr>
            <p:ph sz="quarter" idx="4"/>
          </p:nvPr>
        </p:nvPicPr>
        <p:blipFill>
          <a:blip r:embed="rId3"/>
          <a:stretch>
            <a:fillRect/>
          </a:stretch>
        </p:blipFill>
        <p:spPr>
          <a:xfrm>
            <a:off x="6243164" y="3116263"/>
            <a:ext cx="4591997" cy="2632075"/>
          </a:xfrm>
          <a:prstGeom prst="rect">
            <a:avLst/>
          </a:prstGeom>
        </p:spPr>
      </p:pic>
    </p:spTree>
    <p:extLst>
      <p:ext uri="{BB962C8B-B14F-4D97-AF65-F5344CB8AC3E}">
        <p14:creationId xmlns:p14="http://schemas.microsoft.com/office/powerpoint/2010/main" val="374330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Custom 162">
      <a:dk1>
        <a:sysClr val="windowText" lastClr="000000"/>
      </a:dk1>
      <a:lt1>
        <a:sysClr val="window" lastClr="FFFFFF"/>
      </a:lt1>
      <a:dk2>
        <a:srgbClr val="212121"/>
      </a:dk2>
      <a:lt2>
        <a:srgbClr val="DADADA"/>
      </a:lt2>
      <a:accent1>
        <a:srgbClr val="CBAF62"/>
      </a:accent1>
      <a:accent2>
        <a:srgbClr val="4096B0"/>
      </a:accent2>
      <a:accent3>
        <a:srgbClr val="803348"/>
      </a:accent3>
      <a:accent4>
        <a:srgbClr val="8E684C"/>
      </a:accent4>
      <a:accent5>
        <a:srgbClr val="AB946B"/>
      </a:accent5>
      <a:accent6>
        <a:srgbClr val="803348"/>
      </a:accent6>
      <a:hlink>
        <a:srgbClr val="86724D"/>
      </a:hlink>
      <a:folHlink>
        <a:srgbClr val="CBAF62"/>
      </a:folHlink>
    </a:clrScheme>
    <a:fontScheme name="Custom 169">
      <a:majorFont>
        <a:latin typeface="Rockwell"/>
        <a:ea typeface=""/>
        <a:cs typeface=""/>
      </a:majorFont>
      <a:minorFont>
        <a:latin typeface="Trebuchet MS"/>
        <a:ea typeface=""/>
        <a:cs typeface=""/>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tf66931312_win32_fixed.potx" id="{9FDD49A5-B35B-4482-AF3E-47C01334A0C1}" vid="{A254DDE2-B2DB-4CB8-A45E-35E8833FD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Digital time capsule</Template>
  <TotalTime>924</TotalTime>
  <Words>1747</Words>
  <Application>Microsoft Office PowerPoint</Application>
  <PresentationFormat>Widescreen</PresentationFormat>
  <Paragraphs>126</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Lucida Handwriting</vt:lpstr>
      <vt:lpstr>Rockwell</vt:lpstr>
      <vt:lpstr>Times New Roman</vt:lpstr>
      <vt:lpstr>Trebuchet MS</vt:lpstr>
      <vt:lpstr>Organic</vt:lpstr>
      <vt:lpstr>Artwork Until Grievances Against Governor Wood</vt:lpstr>
      <vt:lpstr>Authors</vt:lpstr>
      <vt:lpstr>Caricatures?</vt:lpstr>
      <vt:lpstr>The Cartoons</vt:lpstr>
      <vt:lpstr>The Corruption of a City</vt:lpstr>
      <vt:lpstr>The Distant Provinces</vt:lpstr>
      <vt:lpstr>The Colonial Condition</vt:lpstr>
      <vt:lpstr>Uncle Sam and Little Juan</vt:lpstr>
      <vt:lpstr>The Aliens in our Midst</vt:lpstr>
      <vt:lpstr>The Politician Pageant</vt:lpstr>
      <vt:lpstr>An Emerging Nation</vt:lpstr>
      <vt:lpstr>Works of Luna and Amorsolo</vt:lpstr>
      <vt:lpstr>SPOLIARIUM</vt:lpstr>
      <vt:lpstr>THE PARISIAN LIFE</vt:lpstr>
      <vt:lpstr>THE PALAY MAIDEN</vt:lpstr>
      <vt:lpstr>ANTIPOLO FIESTA</vt:lpstr>
      <vt:lpstr>Filipino Grievances Against Governor Wood</vt:lpstr>
      <vt:lpstr>Gov. Gen. Leonardo Wood</vt:lpstr>
      <vt:lpstr>Expectations and Reality</vt:lpstr>
      <vt:lpstr>Arbitrary Acts</vt:lpstr>
      <vt:lpstr>Arbitrary Acts</vt:lpstr>
      <vt:lpstr>The Protest</vt:lpstr>
      <vt:lpstr>Contribution and relevance of the document in understanding the grand narrative of Philippine history. (Political Cartoons)</vt:lpstr>
      <vt:lpstr>Contribution and relevance of the document in understanding the grand narrative of Philippine history. (Grievances against Wood)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PHILIPPINE CARTOONS: POLITICAL CARICATURES OF THE AMERICAN ERA 1900-1941</dc:title>
  <dc:creator>johnny butnande</dc:creator>
  <cp:lastModifiedBy>John Alfred Butnande</cp:lastModifiedBy>
  <cp:revision>66</cp:revision>
  <dcterms:created xsi:type="dcterms:W3CDTF">2022-09-14T14:55:39Z</dcterms:created>
  <dcterms:modified xsi:type="dcterms:W3CDTF">2022-10-02T06:46:41Z</dcterms:modified>
</cp:coreProperties>
</file>